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9" r:id="rId5"/>
    <p:sldId id="260" r:id="rId6"/>
    <p:sldId id="305" r:id="rId7"/>
    <p:sldId id="307" r:id="rId8"/>
    <p:sldId id="308" r:id="rId9"/>
    <p:sldId id="312" r:id="rId10"/>
    <p:sldId id="309" r:id="rId11"/>
    <p:sldId id="310" r:id="rId12"/>
    <p:sldId id="311" r:id="rId13"/>
    <p:sldId id="313" r:id="rId14"/>
    <p:sldId id="314" r:id="rId15"/>
    <p:sldId id="315" r:id="rId16"/>
    <p:sldId id="316" r:id="rId17"/>
    <p:sldId id="317" r:id="rId18"/>
    <p:sldId id="318" r:id="rId19"/>
    <p:sldId id="319" r:id="rId20"/>
    <p:sldId id="320" r:id="rId21"/>
    <p:sldId id="321" r:id="rId22"/>
    <p:sldId id="322" r:id="rId23"/>
    <p:sldId id="323" r:id="rId24"/>
    <p:sldId id="261" r:id="rId25"/>
    <p:sldId id="277" r:id="rId26"/>
  </p:sldIdLst>
  <p:sldSz cx="9144000" cy="5143500"/>
  <p:notesSz cx="6858000" cy="9144000"/>
  <p:embeddedFontLst>
    <p:embeddedFont>
      <p:font typeface="Fugaz One"/>
      <p:regular r:id="rId30"/>
    </p:embeddedFont>
    <p:embeddedFont>
      <p:font typeface="Catamaran"/>
      <p:regular r:id="rId31"/>
    </p:embeddedFont>
    <p:embeddedFont>
      <p:font typeface="Fugaz One" charset="0"/>
      <p:regular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0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1620"/>
        <p:guide pos="2880"/>
      </p:guideLst>
    </p:cSldViewPr>
  </p:slide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2" Type="http://schemas.openxmlformats.org/officeDocument/2006/relationships/font" Target="fonts/font3.fntdata"/><Relationship Id="rId31" Type="http://schemas.openxmlformats.org/officeDocument/2006/relationships/font" Target="fonts/font2.fntdata"/><Relationship Id="rId30" Type="http://schemas.openxmlformats.org/officeDocument/2006/relationships/font" Target="fonts/font1.fntdata"/><Relationship Id="rId3" Type="http://schemas.openxmlformats.org/officeDocument/2006/relationships/slide" Target="slides/slide1.xml"/><Relationship Id="rId29" Type="http://schemas.openxmlformats.org/officeDocument/2006/relationships/tableStyles" Target="tableStyles.xml"/><Relationship Id="rId28" Type="http://schemas.openxmlformats.org/officeDocument/2006/relationships/viewProps" Target="viewProps.xml"/><Relationship Id="rId27" Type="http://schemas.openxmlformats.org/officeDocument/2006/relationships/presProps" Target="presProps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jpe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GIF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:notes"/>
          <p:cNvSpPr/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p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99f2f57a71_0_207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99f2f57a71_0_20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11ce9dc6fa_1_749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11ce9dc6fa_1_749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788" name="Shape 7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9" name="Google Shape;789;g99f2f57a71_0_115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0" name="Google Shape;790;g99f2f57a71_0_11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bd6c00e730_0_89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bd6c00e730_0_89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99f2f57a71_0_207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99f2f57a71_0_20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99f2f57a71_0_207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99f2f57a71_0_20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99f2f57a71_0_207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99f2f57a71_0_20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99f2f57a71_0_207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99f2f57a71_0_20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99f2f57a71_0_207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99f2f57a71_0_20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99f2f57a71_0_207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99f2f57a71_0_20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99f2f57a71_0_207:notes"/>
          <p:cNvSpPr/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99f2f57a71_0_20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4" Type="http://schemas.openxmlformats.org/officeDocument/2006/relationships/hyperlink" Target="http://bit.ly/2TtBDfr" TargetMode="External"/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 slid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4572094" y="1086488"/>
            <a:ext cx="3858600" cy="17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3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type="subTitle" idx="1"/>
          </p:nvPr>
        </p:nvSpPr>
        <p:spPr>
          <a:xfrm>
            <a:off x="4572094" y="3529712"/>
            <a:ext cx="3858600" cy="4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  <p:hf sldNum="0"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1"/>
          <p:cNvSpPr txBox="1"/>
          <p:nvPr>
            <p:ph type="title" hasCustomPrompt="1"/>
          </p:nvPr>
        </p:nvSpPr>
        <p:spPr>
          <a:xfrm>
            <a:off x="2516200" y="1664012"/>
            <a:ext cx="4111800" cy="111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7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38" name="Google Shape;38;p11"/>
          <p:cNvSpPr txBox="1"/>
          <p:nvPr>
            <p:ph type="subTitle" idx="1"/>
          </p:nvPr>
        </p:nvSpPr>
        <p:spPr>
          <a:xfrm>
            <a:off x="2516200" y="3015775"/>
            <a:ext cx="4111800" cy="4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  <p:hf sldNum="0"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bg>
      <p:bgPr>
        <a:solidFill>
          <a:schemeClr val="lt1"/>
        </a:solidFill>
        <a:effectLst/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hf sldNum="0"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_1_1_1_1_1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3"/>
          <p:cNvSpPr txBox="1"/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2" name="Google Shape;42;p13"/>
          <p:cNvSpPr txBox="1"/>
          <p:nvPr>
            <p:ph type="title" idx="2"/>
          </p:nvPr>
        </p:nvSpPr>
        <p:spPr>
          <a:xfrm>
            <a:off x="1826275" y="1669200"/>
            <a:ext cx="2463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3" name="Google Shape;43;p13"/>
          <p:cNvSpPr txBox="1"/>
          <p:nvPr>
            <p:ph type="subTitle" idx="1"/>
          </p:nvPr>
        </p:nvSpPr>
        <p:spPr>
          <a:xfrm>
            <a:off x="1826275" y="2179525"/>
            <a:ext cx="2214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3"/>
          <p:cNvSpPr txBox="1"/>
          <p:nvPr>
            <p:ph type="title" idx="3"/>
          </p:nvPr>
        </p:nvSpPr>
        <p:spPr>
          <a:xfrm>
            <a:off x="5940175" y="1669200"/>
            <a:ext cx="2463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5" name="Google Shape;45;p13"/>
          <p:cNvSpPr txBox="1"/>
          <p:nvPr>
            <p:ph type="subTitle" idx="4"/>
          </p:nvPr>
        </p:nvSpPr>
        <p:spPr>
          <a:xfrm>
            <a:off x="5940175" y="2179525"/>
            <a:ext cx="2214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3"/>
          <p:cNvSpPr txBox="1"/>
          <p:nvPr>
            <p:ph type="title" idx="5"/>
          </p:nvPr>
        </p:nvSpPr>
        <p:spPr>
          <a:xfrm>
            <a:off x="1826275" y="3336104"/>
            <a:ext cx="2463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7" name="Google Shape;47;p13"/>
          <p:cNvSpPr txBox="1"/>
          <p:nvPr>
            <p:ph type="subTitle" idx="6"/>
          </p:nvPr>
        </p:nvSpPr>
        <p:spPr>
          <a:xfrm>
            <a:off x="1826275" y="3846426"/>
            <a:ext cx="2214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3"/>
          <p:cNvSpPr txBox="1"/>
          <p:nvPr>
            <p:ph type="title" idx="7"/>
          </p:nvPr>
        </p:nvSpPr>
        <p:spPr>
          <a:xfrm>
            <a:off x="5940175" y="3336103"/>
            <a:ext cx="24636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49" name="Google Shape;49;p13"/>
          <p:cNvSpPr txBox="1"/>
          <p:nvPr>
            <p:ph type="subTitle" idx="8"/>
          </p:nvPr>
        </p:nvSpPr>
        <p:spPr>
          <a:xfrm>
            <a:off x="5940175" y="3846426"/>
            <a:ext cx="2214900" cy="48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3"/>
          <p:cNvSpPr txBox="1"/>
          <p:nvPr>
            <p:ph type="title" idx="9" hasCustomPrompt="1"/>
          </p:nvPr>
        </p:nvSpPr>
        <p:spPr>
          <a:xfrm>
            <a:off x="819375" y="1902900"/>
            <a:ext cx="805500" cy="527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13"/>
          <p:cNvSpPr txBox="1"/>
          <p:nvPr>
            <p:ph type="title" idx="13" hasCustomPrompt="1"/>
          </p:nvPr>
        </p:nvSpPr>
        <p:spPr>
          <a:xfrm>
            <a:off x="819375" y="3568802"/>
            <a:ext cx="805500" cy="527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/>
          <p:nvPr>
            <p:ph type="title" idx="14" hasCustomPrompt="1"/>
          </p:nvPr>
        </p:nvSpPr>
        <p:spPr>
          <a:xfrm>
            <a:off x="4970225" y="1902900"/>
            <a:ext cx="805500" cy="527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3" name="Google Shape;53;p13"/>
          <p:cNvSpPr txBox="1"/>
          <p:nvPr>
            <p:ph type="title" idx="15" hasCustomPrompt="1"/>
          </p:nvPr>
        </p:nvSpPr>
        <p:spPr>
          <a:xfrm>
            <a:off x="4970225" y="3569825"/>
            <a:ext cx="805500" cy="527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  <p:hf sldNum="0" hd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2415867" y="3554200"/>
            <a:ext cx="43122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6" name="Google Shape;56;p14"/>
          <p:cNvSpPr txBox="1"/>
          <p:nvPr>
            <p:ph type="subTitle" idx="1"/>
          </p:nvPr>
        </p:nvSpPr>
        <p:spPr>
          <a:xfrm>
            <a:off x="2372375" y="2272550"/>
            <a:ext cx="4399200" cy="116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  <p:hf sldNum="0"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">
  <p:cSld name="CUSTOM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5"/>
          <p:cNvSpPr txBox="1"/>
          <p:nvPr>
            <p:ph type="body" idx="1"/>
          </p:nvPr>
        </p:nvSpPr>
        <p:spPr>
          <a:xfrm>
            <a:off x="1481400" y="2779500"/>
            <a:ext cx="3243000" cy="180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●"/>
              <a:defRPr/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5"/>
          <p:cNvSpPr txBox="1"/>
          <p:nvPr>
            <p:ph type="title"/>
          </p:nvPr>
        </p:nvSpPr>
        <p:spPr>
          <a:xfrm>
            <a:off x="1481425" y="758175"/>
            <a:ext cx="3243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15"/>
          <p:cNvSpPr txBox="1"/>
          <p:nvPr>
            <p:ph type="title" idx="2"/>
          </p:nvPr>
        </p:nvSpPr>
        <p:spPr>
          <a:xfrm>
            <a:off x="1481425" y="1539400"/>
            <a:ext cx="3243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  <p:hf sldNum="0" hd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4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/>
          <p:nvPr>
            <p:ph type="title"/>
          </p:nvPr>
        </p:nvSpPr>
        <p:spPr>
          <a:xfrm>
            <a:off x="5121925" y="1874550"/>
            <a:ext cx="2964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3" name="Google Shape;63;p16"/>
          <p:cNvSpPr txBox="1"/>
          <p:nvPr>
            <p:ph type="subTitle" idx="1"/>
          </p:nvPr>
        </p:nvSpPr>
        <p:spPr>
          <a:xfrm>
            <a:off x="4986188" y="2447250"/>
            <a:ext cx="3235800" cy="82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hf sldNum="0" hd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4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7"/>
          <p:cNvSpPr txBox="1"/>
          <p:nvPr>
            <p:ph type="title"/>
          </p:nvPr>
        </p:nvSpPr>
        <p:spPr>
          <a:xfrm>
            <a:off x="713100" y="1381575"/>
            <a:ext cx="4032600" cy="14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6" name="Google Shape;66;p17"/>
          <p:cNvSpPr txBox="1"/>
          <p:nvPr>
            <p:ph type="subTitle" idx="1"/>
          </p:nvPr>
        </p:nvSpPr>
        <p:spPr>
          <a:xfrm>
            <a:off x="713100" y="2921313"/>
            <a:ext cx="3235800" cy="84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hf sldNum="0" hd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8"/>
          <p:cNvSpPr txBox="1"/>
          <p:nvPr>
            <p:ph type="title"/>
          </p:nvPr>
        </p:nvSpPr>
        <p:spPr>
          <a:xfrm>
            <a:off x="720075" y="539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9" name="Google Shape;69;p18"/>
          <p:cNvSpPr txBox="1"/>
          <p:nvPr>
            <p:ph type="title" idx="2"/>
          </p:nvPr>
        </p:nvSpPr>
        <p:spPr>
          <a:xfrm>
            <a:off x="1080875" y="2752825"/>
            <a:ext cx="1889100" cy="71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0" name="Google Shape;70;p18"/>
          <p:cNvSpPr txBox="1"/>
          <p:nvPr>
            <p:ph type="subTitle" idx="1"/>
          </p:nvPr>
        </p:nvSpPr>
        <p:spPr>
          <a:xfrm>
            <a:off x="937700" y="3495175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8"/>
          <p:cNvSpPr txBox="1"/>
          <p:nvPr>
            <p:ph type="title" idx="3"/>
          </p:nvPr>
        </p:nvSpPr>
        <p:spPr>
          <a:xfrm>
            <a:off x="3627562" y="2752825"/>
            <a:ext cx="1889100" cy="71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2" name="Google Shape;72;p18"/>
          <p:cNvSpPr txBox="1"/>
          <p:nvPr>
            <p:ph type="subTitle" idx="4"/>
          </p:nvPr>
        </p:nvSpPr>
        <p:spPr>
          <a:xfrm>
            <a:off x="3484421" y="3495175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8"/>
          <p:cNvSpPr txBox="1"/>
          <p:nvPr>
            <p:ph type="title" idx="5"/>
          </p:nvPr>
        </p:nvSpPr>
        <p:spPr>
          <a:xfrm>
            <a:off x="6174375" y="2752825"/>
            <a:ext cx="1889100" cy="71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4" name="Google Shape;74;p18"/>
          <p:cNvSpPr txBox="1"/>
          <p:nvPr>
            <p:ph type="subTitle" idx="6"/>
          </p:nvPr>
        </p:nvSpPr>
        <p:spPr>
          <a:xfrm>
            <a:off x="6031149" y="3495175"/>
            <a:ext cx="2175300" cy="86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hf sldNum="0" hd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6_1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9"/>
          <p:cNvSpPr txBox="1"/>
          <p:nvPr>
            <p:ph type="title"/>
          </p:nvPr>
        </p:nvSpPr>
        <p:spPr>
          <a:xfrm>
            <a:off x="720075" y="539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7" name="Google Shape;77;p19"/>
          <p:cNvSpPr txBox="1"/>
          <p:nvPr>
            <p:ph type="title" idx="2"/>
          </p:nvPr>
        </p:nvSpPr>
        <p:spPr>
          <a:xfrm>
            <a:off x="937713" y="3364800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78" name="Google Shape;78;p19"/>
          <p:cNvSpPr txBox="1"/>
          <p:nvPr>
            <p:ph type="subTitle" idx="1"/>
          </p:nvPr>
        </p:nvSpPr>
        <p:spPr>
          <a:xfrm>
            <a:off x="937713" y="3892500"/>
            <a:ext cx="2175300" cy="65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9"/>
          <p:cNvSpPr txBox="1"/>
          <p:nvPr>
            <p:ph type="title" idx="3"/>
          </p:nvPr>
        </p:nvSpPr>
        <p:spPr>
          <a:xfrm>
            <a:off x="3484438" y="3364800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80" name="Google Shape;80;p19"/>
          <p:cNvSpPr txBox="1"/>
          <p:nvPr>
            <p:ph type="subTitle" idx="4"/>
          </p:nvPr>
        </p:nvSpPr>
        <p:spPr>
          <a:xfrm>
            <a:off x="3484438" y="3892500"/>
            <a:ext cx="2175300" cy="65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1" name="Google Shape;81;p19"/>
          <p:cNvSpPr txBox="1"/>
          <p:nvPr>
            <p:ph type="title" idx="5"/>
          </p:nvPr>
        </p:nvSpPr>
        <p:spPr>
          <a:xfrm>
            <a:off x="6031138" y="3364800"/>
            <a:ext cx="2175300" cy="5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82" name="Google Shape;82;p19"/>
          <p:cNvSpPr txBox="1"/>
          <p:nvPr>
            <p:ph type="subTitle" idx="6"/>
          </p:nvPr>
        </p:nvSpPr>
        <p:spPr>
          <a:xfrm>
            <a:off x="6031138" y="3892500"/>
            <a:ext cx="2175300" cy="65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9"/>
          <p:cNvSpPr txBox="1"/>
          <p:nvPr>
            <p:ph type="title" idx="7" hasCustomPrompt="1"/>
          </p:nvPr>
        </p:nvSpPr>
        <p:spPr>
          <a:xfrm>
            <a:off x="1502013" y="2099988"/>
            <a:ext cx="1046700" cy="44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84" name="Google Shape;84;p19"/>
          <p:cNvSpPr txBox="1"/>
          <p:nvPr>
            <p:ph type="title" idx="8" hasCustomPrompt="1"/>
          </p:nvPr>
        </p:nvSpPr>
        <p:spPr>
          <a:xfrm>
            <a:off x="4048738" y="2100063"/>
            <a:ext cx="1046700" cy="44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85" name="Google Shape;85;p19"/>
          <p:cNvSpPr txBox="1"/>
          <p:nvPr>
            <p:ph type="title" idx="9" hasCustomPrompt="1"/>
          </p:nvPr>
        </p:nvSpPr>
        <p:spPr>
          <a:xfrm>
            <a:off x="6595438" y="2100063"/>
            <a:ext cx="1046700" cy="44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</p:spTree>
  </p:cSld>
  <p:clrMapOvr>
    <a:masterClrMapping/>
  </p:clrMapOvr>
  <p:hf sldNum="0" hd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0"/>
          <p:cNvSpPr txBox="1"/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8" name="Google Shape;88;p20"/>
          <p:cNvSpPr txBox="1"/>
          <p:nvPr>
            <p:ph type="title" idx="2"/>
          </p:nvPr>
        </p:nvSpPr>
        <p:spPr>
          <a:xfrm>
            <a:off x="1498588" y="1649000"/>
            <a:ext cx="2487600" cy="4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20"/>
          <p:cNvSpPr txBox="1"/>
          <p:nvPr>
            <p:ph type="subTitle" idx="1"/>
          </p:nvPr>
        </p:nvSpPr>
        <p:spPr>
          <a:xfrm>
            <a:off x="1498600" y="2115200"/>
            <a:ext cx="2487600" cy="79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0" name="Google Shape;90;p20"/>
          <p:cNvSpPr txBox="1"/>
          <p:nvPr>
            <p:ph type="title" idx="3"/>
          </p:nvPr>
        </p:nvSpPr>
        <p:spPr>
          <a:xfrm>
            <a:off x="5157807" y="1649000"/>
            <a:ext cx="2487600" cy="4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1" name="Google Shape;91;p20"/>
          <p:cNvSpPr txBox="1"/>
          <p:nvPr>
            <p:ph type="subTitle" idx="4"/>
          </p:nvPr>
        </p:nvSpPr>
        <p:spPr>
          <a:xfrm>
            <a:off x="5157807" y="2115200"/>
            <a:ext cx="2487600" cy="79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20"/>
          <p:cNvSpPr txBox="1"/>
          <p:nvPr>
            <p:ph type="title" idx="5"/>
          </p:nvPr>
        </p:nvSpPr>
        <p:spPr>
          <a:xfrm>
            <a:off x="1498588" y="3311000"/>
            <a:ext cx="2487600" cy="4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3" name="Google Shape;93;p20"/>
          <p:cNvSpPr txBox="1"/>
          <p:nvPr>
            <p:ph type="subTitle" idx="6"/>
          </p:nvPr>
        </p:nvSpPr>
        <p:spPr>
          <a:xfrm>
            <a:off x="1498600" y="3777200"/>
            <a:ext cx="2487600" cy="79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20"/>
          <p:cNvSpPr txBox="1"/>
          <p:nvPr>
            <p:ph type="title" idx="7"/>
          </p:nvPr>
        </p:nvSpPr>
        <p:spPr>
          <a:xfrm>
            <a:off x="5157807" y="3311000"/>
            <a:ext cx="2487600" cy="4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5" name="Google Shape;95;p20"/>
          <p:cNvSpPr txBox="1"/>
          <p:nvPr>
            <p:ph type="subTitle" idx="8"/>
          </p:nvPr>
        </p:nvSpPr>
        <p:spPr>
          <a:xfrm>
            <a:off x="5157807" y="3777200"/>
            <a:ext cx="2487600" cy="79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hf sldNum="0"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matchingName="Section header">
  <p:cSld name="SECTION_HEADER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689625" y="2655575"/>
            <a:ext cx="3607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5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" name="Google Shape;13;p3"/>
          <p:cNvSpPr txBox="1"/>
          <p:nvPr>
            <p:ph type="title" idx="2" hasCustomPrompt="1"/>
          </p:nvPr>
        </p:nvSpPr>
        <p:spPr>
          <a:xfrm>
            <a:off x="1856625" y="1534875"/>
            <a:ext cx="1273500" cy="841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/>
          <p:nvPr>
            <p:ph type="subTitle" idx="1"/>
          </p:nvPr>
        </p:nvSpPr>
        <p:spPr>
          <a:xfrm>
            <a:off x="689625" y="3408300"/>
            <a:ext cx="3607500" cy="40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hf sldNum="0" hd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1"/>
          <p:cNvSpPr txBox="1"/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98" name="Google Shape;98;p21"/>
          <p:cNvSpPr txBox="1"/>
          <p:nvPr>
            <p:ph type="title" idx="2"/>
          </p:nvPr>
        </p:nvSpPr>
        <p:spPr>
          <a:xfrm>
            <a:off x="1069450" y="1801400"/>
            <a:ext cx="1745100" cy="4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99" name="Google Shape;99;p21"/>
          <p:cNvSpPr txBox="1"/>
          <p:nvPr>
            <p:ph type="subTitle" idx="1"/>
          </p:nvPr>
        </p:nvSpPr>
        <p:spPr>
          <a:xfrm>
            <a:off x="949000" y="2267600"/>
            <a:ext cx="198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21"/>
          <p:cNvSpPr txBox="1"/>
          <p:nvPr>
            <p:ph type="title" idx="3"/>
          </p:nvPr>
        </p:nvSpPr>
        <p:spPr>
          <a:xfrm>
            <a:off x="3699402" y="1801400"/>
            <a:ext cx="1745100" cy="4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1" name="Google Shape;101;p21"/>
          <p:cNvSpPr txBox="1"/>
          <p:nvPr>
            <p:ph type="subTitle" idx="4"/>
          </p:nvPr>
        </p:nvSpPr>
        <p:spPr>
          <a:xfrm>
            <a:off x="3578950" y="2267600"/>
            <a:ext cx="198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21"/>
          <p:cNvSpPr txBox="1"/>
          <p:nvPr>
            <p:ph type="title" idx="5"/>
          </p:nvPr>
        </p:nvSpPr>
        <p:spPr>
          <a:xfrm>
            <a:off x="1069450" y="3584652"/>
            <a:ext cx="1745100" cy="4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3" name="Google Shape;103;p21"/>
          <p:cNvSpPr txBox="1"/>
          <p:nvPr>
            <p:ph type="subTitle" idx="6"/>
          </p:nvPr>
        </p:nvSpPr>
        <p:spPr>
          <a:xfrm>
            <a:off x="949000" y="4050862"/>
            <a:ext cx="198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type="title" idx="7"/>
          </p:nvPr>
        </p:nvSpPr>
        <p:spPr>
          <a:xfrm>
            <a:off x="3699400" y="3584652"/>
            <a:ext cx="1745100" cy="4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5" name="Google Shape;105;p21"/>
          <p:cNvSpPr txBox="1"/>
          <p:nvPr>
            <p:ph type="subTitle" idx="8"/>
          </p:nvPr>
        </p:nvSpPr>
        <p:spPr>
          <a:xfrm>
            <a:off x="3578997" y="4050862"/>
            <a:ext cx="198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21"/>
          <p:cNvSpPr txBox="1"/>
          <p:nvPr>
            <p:ph type="title" idx="9"/>
          </p:nvPr>
        </p:nvSpPr>
        <p:spPr>
          <a:xfrm>
            <a:off x="6329350" y="1801400"/>
            <a:ext cx="1745100" cy="4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7" name="Google Shape;107;p21"/>
          <p:cNvSpPr txBox="1"/>
          <p:nvPr>
            <p:ph type="subTitle" idx="13"/>
          </p:nvPr>
        </p:nvSpPr>
        <p:spPr>
          <a:xfrm>
            <a:off x="6208900" y="2267600"/>
            <a:ext cx="198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21"/>
          <p:cNvSpPr txBox="1"/>
          <p:nvPr>
            <p:ph type="title" idx="14"/>
          </p:nvPr>
        </p:nvSpPr>
        <p:spPr>
          <a:xfrm>
            <a:off x="6329350" y="3584652"/>
            <a:ext cx="1745100" cy="4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/>
        </p:txBody>
      </p:sp>
      <p:sp>
        <p:nvSpPr>
          <p:cNvPr id="109" name="Google Shape;109;p21"/>
          <p:cNvSpPr txBox="1"/>
          <p:nvPr>
            <p:ph type="subTitle" idx="15"/>
          </p:nvPr>
        </p:nvSpPr>
        <p:spPr>
          <a:xfrm>
            <a:off x="6208900" y="4050862"/>
            <a:ext cx="198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hf sldNum="0" hd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3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2"/>
          <p:cNvSpPr txBox="1"/>
          <p:nvPr>
            <p:ph type="body" idx="1"/>
          </p:nvPr>
        </p:nvSpPr>
        <p:spPr>
          <a:xfrm>
            <a:off x="4541425" y="2779500"/>
            <a:ext cx="3243000" cy="180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●"/>
              <a:defRPr/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type="title"/>
          </p:nvPr>
        </p:nvSpPr>
        <p:spPr>
          <a:xfrm>
            <a:off x="4541450" y="758175"/>
            <a:ext cx="3243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3" name="Google Shape;113;p22"/>
          <p:cNvSpPr txBox="1"/>
          <p:nvPr>
            <p:ph type="title" idx="2"/>
          </p:nvPr>
        </p:nvSpPr>
        <p:spPr>
          <a:xfrm>
            <a:off x="4541450" y="1539400"/>
            <a:ext cx="32430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  <p:hf sldNum="0" hd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3"/>
          <p:cNvSpPr txBox="1"/>
          <p:nvPr/>
        </p:nvSpPr>
        <p:spPr>
          <a:xfrm>
            <a:off x="978625" y="3408600"/>
            <a:ext cx="29037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rPr>
              <a:t>CREDITS: This presentation template was created by </a:t>
            </a:r>
            <a:r>
              <a:rPr lang="en-GB" sz="1000" b="1">
                <a:solidFill>
                  <a:schemeClr val="lt1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2"/>
              </a:rPr>
              <a:t>Slidesgo</a:t>
            </a:r>
            <a:r>
              <a:rPr lang="en-GB" sz="1000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rPr>
              <a:t>, including icons by </a:t>
            </a:r>
            <a:r>
              <a:rPr lang="en-GB" sz="1000" b="1">
                <a:solidFill>
                  <a:schemeClr val="lt1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3"/>
              </a:rPr>
              <a:t>Flaticon</a:t>
            </a:r>
            <a:r>
              <a:rPr lang="en-GB" sz="1000" b="1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rPr>
              <a:t> </a:t>
            </a:r>
            <a:r>
              <a:rPr lang="en-GB" sz="1000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rPr>
              <a:t>and infographics &amp; images by </a:t>
            </a:r>
            <a:r>
              <a:rPr lang="en-GB" sz="1000" b="1">
                <a:solidFill>
                  <a:schemeClr val="lt1"/>
                </a:solidFill>
                <a:uFill>
                  <a:noFill/>
                </a:uFill>
                <a:latin typeface="Catamaran"/>
                <a:ea typeface="Catamaran"/>
                <a:cs typeface="Catamaran"/>
                <a:sym typeface="Catamaran"/>
                <a:hlinkClick r:id="rId4"/>
              </a:rPr>
              <a:t>Freepik</a:t>
            </a:r>
            <a:endParaRPr sz="1000" b="1">
              <a:solidFill>
                <a:schemeClr val="l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116" name="Google Shape;116;p23"/>
          <p:cNvSpPr txBox="1"/>
          <p:nvPr>
            <p:ph type="title"/>
          </p:nvPr>
        </p:nvSpPr>
        <p:spPr>
          <a:xfrm>
            <a:off x="857375" y="660662"/>
            <a:ext cx="3146100" cy="87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7" name="Google Shape;117;p23"/>
          <p:cNvSpPr txBox="1"/>
          <p:nvPr>
            <p:ph type="subTitle" idx="1"/>
          </p:nvPr>
        </p:nvSpPr>
        <p:spPr>
          <a:xfrm>
            <a:off x="857375" y="1562487"/>
            <a:ext cx="3146100" cy="142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hf sldNum="0" hd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9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4"/>
          <p:cNvSpPr/>
          <p:nvPr/>
        </p:nvSpPr>
        <p:spPr>
          <a:xfrm>
            <a:off x="5902625" y="1667700"/>
            <a:ext cx="3457500" cy="2936400"/>
          </a:xfrm>
          <a:prstGeom prst="ellipse">
            <a:avLst/>
          </a:prstGeom>
          <a:gradFill>
            <a:gsLst>
              <a:gs pos="0">
                <a:srgbClr val="170F8D"/>
              </a:gs>
              <a:gs pos="61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0" name="Google Shape;120;p24"/>
          <p:cNvSpPr/>
          <p:nvPr/>
        </p:nvSpPr>
        <p:spPr>
          <a:xfrm>
            <a:off x="-415775" y="2071075"/>
            <a:ext cx="3457500" cy="2936400"/>
          </a:xfrm>
          <a:prstGeom prst="ellipse">
            <a:avLst/>
          </a:prstGeom>
          <a:gradFill>
            <a:gsLst>
              <a:gs pos="0">
                <a:srgbClr val="170F8D"/>
              </a:gs>
              <a:gs pos="61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1" name="Google Shape;121;p24"/>
          <p:cNvSpPr/>
          <p:nvPr/>
        </p:nvSpPr>
        <p:spPr>
          <a:xfrm>
            <a:off x="1216275" y="-1099550"/>
            <a:ext cx="4880700" cy="4145100"/>
          </a:xfrm>
          <a:prstGeom prst="ellipse">
            <a:avLst/>
          </a:prstGeom>
          <a:gradFill>
            <a:gsLst>
              <a:gs pos="0">
                <a:srgbClr val="170F8D"/>
              </a:gs>
              <a:gs pos="61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2" name="Google Shape;122;p24"/>
          <p:cNvSpPr/>
          <p:nvPr/>
        </p:nvSpPr>
        <p:spPr>
          <a:xfrm>
            <a:off x="2874800" y="2679400"/>
            <a:ext cx="3457500" cy="2936400"/>
          </a:xfrm>
          <a:prstGeom prst="ellipse">
            <a:avLst/>
          </a:prstGeom>
          <a:gradFill>
            <a:gsLst>
              <a:gs pos="0">
                <a:srgbClr val="170F8D"/>
              </a:gs>
              <a:gs pos="61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p:hf sldNum="0" hd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5"/>
          <p:cNvSpPr/>
          <p:nvPr/>
        </p:nvSpPr>
        <p:spPr>
          <a:xfrm>
            <a:off x="5283600" y="2516100"/>
            <a:ext cx="3457500" cy="2936400"/>
          </a:xfrm>
          <a:prstGeom prst="ellipse">
            <a:avLst/>
          </a:prstGeom>
          <a:gradFill>
            <a:gsLst>
              <a:gs pos="0">
                <a:srgbClr val="170F8D"/>
              </a:gs>
              <a:gs pos="61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5" name="Google Shape;125;p25"/>
          <p:cNvSpPr/>
          <p:nvPr/>
        </p:nvSpPr>
        <p:spPr>
          <a:xfrm>
            <a:off x="4199950" y="-364650"/>
            <a:ext cx="3457500" cy="2936400"/>
          </a:xfrm>
          <a:prstGeom prst="ellipse">
            <a:avLst/>
          </a:prstGeom>
          <a:gradFill>
            <a:gsLst>
              <a:gs pos="0">
                <a:srgbClr val="170F8D"/>
              </a:gs>
              <a:gs pos="61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6" name="Google Shape;126;p25"/>
          <p:cNvSpPr/>
          <p:nvPr/>
        </p:nvSpPr>
        <p:spPr>
          <a:xfrm>
            <a:off x="-156300" y="-90275"/>
            <a:ext cx="4880700" cy="4145100"/>
          </a:xfrm>
          <a:prstGeom prst="ellipse">
            <a:avLst/>
          </a:prstGeom>
          <a:gradFill>
            <a:gsLst>
              <a:gs pos="0">
                <a:srgbClr val="170F8D"/>
              </a:gs>
              <a:gs pos="61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p:hf sldNum="0" hd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9_2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6"/>
          <p:cNvSpPr/>
          <p:nvPr/>
        </p:nvSpPr>
        <p:spPr>
          <a:xfrm>
            <a:off x="5629888" y="935150"/>
            <a:ext cx="2977800" cy="2771400"/>
          </a:xfrm>
          <a:prstGeom prst="ellipse">
            <a:avLst/>
          </a:prstGeom>
          <a:gradFill>
            <a:gsLst>
              <a:gs pos="0">
                <a:srgbClr val="170F8D"/>
              </a:gs>
              <a:gs pos="61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29" name="Google Shape;129;p26"/>
          <p:cNvSpPr/>
          <p:nvPr/>
        </p:nvSpPr>
        <p:spPr>
          <a:xfrm>
            <a:off x="3083188" y="935150"/>
            <a:ext cx="2977800" cy="2771400"/>
          </a:xfrm>
          <a:prstGeom prst="ellipse">
            <a:avLst/>
          </a:prstGeom>
          <a:gradFill>
            <a:gsLst>
              <a:gs pos="0">
                <a:srgbClr val="170F8D"/>
              </a:gs>
              <a:gs pos="61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30" name="Google Shape;130;p26"/>
          <p:cNvSpPr/>
          <p:nvPr/>
        </p:nvSpPr>
        <p:spPr>
          <a:xfrm>
            <a:off x="536488" y="935150"/>
            <a:ext cx="2977800" cy="2771400"/>
          </a:xfrm>
          <a:prstGeom prst="ellipse">
            <a:avLst/>
          </a:prstGeom>
          <a:gradFill>
            <a:gsLst>
              <a:gs pos="0">
                <a:srgbClr val="170F8D"/>
              </a:gs>
              <a:gs pos="61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p:hf sldNum="0" hd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CUSTOM_9_3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7"/>
          <p:cNvSpPr/>
          <p:nvPr/>
        </p:nvSpPr>
        <p:spPr>
          <a:xfrm>
            <a:off x="4240375" y="476099"/>
            <a:ext cx="4624500" cy="4191300"/>
          </a:xfrm>
          <a:prstGeom prst="ellipse">
            <a:avLst/>
          </a:prstGeom>
          <a:gradFill>
            <a:gsLst>
              <a:gs pos="0">
                <a:srgbClr val="170F8D"/>
              </a:gs>
              <a:gs pos="61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  <p:hf sldNum="0"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and body">
  <p:cSld name="TITLE_AND_BOD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7" name="Google Shape;17;p4"/>
          <p:cNvSpPr txBox="1"/>
          <p:nvPr>
            <p:ph type="body" idx="1"/>
          </p:nvPr>
        </p:nvSpPr>
        <p:spPr>
          <a:xfrm>
            <a:off x="720000" y="1215752"/>
            <a:ext cx="77040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AutoNum type="arabicPeriod"/>
              <a:defRPr sz="1200"/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romanLcPeriod"/>
              <a:defRPr/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rabicPeriod"/>
              <a:defRPr/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Font typeface="Roboto Condensed Light"/>
              <a:buAutoNum type="alphaLcPeriod"/>
              <a:defRPr/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Font typeface="Roboto Condensed Light"/>
              <a:buAutoNum type="romanLcPeriod"/>
              <a:defRPr/>
            </a:lvl9pPr>
          </a:lstStyle>
          <a:p/>
        </p:txBody>
      </p:sp>
    </p:spTree>
  </p:cSld>
  <p:clrMapOvr>
    <a:masterClrMapping/>
  </p:clrMapOvr>
  <p:hf sldNum="0"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and two columns">
  <p:cSld name="TITLE_AND_TWO_COLUMNS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/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0" name="Google Shape;20;p5"/>
          <p:cNvSpPr txBox="1"/>
          <p:nvPr>
            <p:ph type="title" idx="2"/>
          </p:nvPr>
        </p:nvSpPr>
        <p:spPr>
          <a:xfrm>
            <a:off x="1620725" y="2800350"/>
            <a:ext cx="2180100" cy="4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 b="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1" name="Google Shape;21;p5"/>
          <p:cNvSpPr txBox="1"/>
          <p:nvPr>
            <p:ph type="title" idx="3"/>
          </p:nvPr>
        </p:nvSpPr>
        <p:spPr>
          <a:xfrm>
            <a:off x="5343250" y="2800350"/>
            <a:ext cx="2180100" cy="4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500" b="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type="subTitle" idx="1"/>
          </p:nvPr>
        </p:nvSpPr>
        <p:spPr>
          <a:xfrm>
            <a:off x="5180497" y="3266572"/>
            <a:ext cx="25056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3" name="Google Shape;23;p5"/>
          <p:cNvSpPr txBox="1"/>
          <p:nvPr>
            <p:ph type="subTitle" idx="4"/>
          </p:nvPr>
        </p:nvSpPr>
        <p:spPr>
          <a:xfrm>
            <a:off x="1457900" y="3266572"/>
            <a:ext cx="2505600" cy="101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  <p:hf sldNum="0"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/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  <p:hf sldNum="0"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/>
          <p:nvPr>
            <p:ph type="body" idx="1"/>
          </p:nvPr>
        </p:nvSpPr>
        <p:spPr>
          <a:xfrm>
            <a:off x="905525" y="1540775"/>
            <a:ext cx="3243000" cy="275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●"/>
              <a:defRPr/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8" name="Google Shape;28;p7"/>
          <p:cNvSpPr txBox="1"/>
          <p:nvPr>
            <p:ph type="title"/>
          </p:nvPr>
        </p:nvSpPr>
        <p:spPr>
          <a:xfrm>
            <a:off x="905550" y="959188"/>
            <a:ext cx="3243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  <p:hf sldNum="0"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/>
          <p:nvPr>
            <p:ph type="title"/>
          </p:nvPr>
        </p:nvSpPr>
        <p:spPr>
          <a:xfrm>
            <a:off x="2041400" y="2607575"/>
            <a:ext cx="5061000" cy="1996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7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  <p:hf sldNum="0"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/>
          <p:nvPr>
            <p:ph type="title"/>
          </p:nvPr>
        </p:nvSpPr>
        <p:spPr>
          <a:xfrm>
            <a:off x="3769800" y="1791723"/>
            <a:ext cx="46611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33" name="Google Shape;33;p9"/>
          <p:cNvSpPr txBox="1"/>
          <p:nvPr>
            <p:ph type="subTitle" idx="1"/>
          </p:nvPr>
        </p:nvSpPr>
        <p:spPr>
          <a:xfrm>
            <a:off x="4635600" y="2621963"/>
            <a:ext cx="3795300" cy="10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  <p:hf sldNum="0"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0"/>
          <p:cNvSpPr txBox="1"/>
          <p:nvPr>
            <p:ph type="title"/>
          </p:nvPr>
        </p:nvSpPr>
        <p:spPr>
          <a:xfrm>
            <a:off x="4222400" y="833750"/>
            <a:ext cx="4208400" cy="128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  <p:hf sldNum="0" hd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7" Type="http://schemas.openxmlformats.org/officeDocument/2006/relationships/theme" Target="../theme/theme1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0" Type="http://schemas.openxmlformats.org/officeDocument/2006/relationships/slideLayout" Target="../slideLayouts/slideLayout20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Fugaz One"/>
              <a:buNone/>
              <a:defRPr sz="3000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Fugaz One"/>
              <a:buNone/>
              <a:defRPr sz="3000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Fugaz One"/>
              <a:buNone/>
              <a:defRPr sz="3000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Fugaz One"/>
              <a:buNone/>
              <a:defRPr sz="3000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Fugaz One"/>
              <a:buNone/>
              <a:defRPr sz="3000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Fugaz One"/>
              <a:buNone/>
              <a:defRPr sz="3000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Fugaz One"/>
              <a:buNone/>
              <a:defRPr sz="3000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Fugaz One"/>
              <a:buNone/>
              <a:defRPr sz="3000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Fugaz One"/>
              <a:buNone/>
              <a:defRPr sz="3000">
                <a:solidFill>
                  <a:schemeClr val="dk2"/>
                </a:solidFill>
                <a:latin typeface="Fugaz One"/>
                <a:ea typeface="Fugaz One"/>
                <a:cs typeface="Fugaz One"/>
                <a:sym typeface="Fugaz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body" idx="1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tamaran"/>
              <a:buChar char="●"/>
              <a:defRPr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tamaran"/>
              <a:buChar char="○"/>
              <a:defRPr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tamaran"/>
              <a:buChar char="■"/>
              <a:defRPr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tamaran"/>
              <a:buChar char="●"/>
              <a:defRPr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tamaran"/>
              <a:buChar char="○"/>
              <a:defRPr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tamaran"/>
              <a:buChar char="■"/>
              <a:defRPr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tamaran"/>
              <a:buChar char="●"/>
              <a:defRPr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tamaran"/>
              <a:buChar char="○"/>
              <a:defRPr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Catamaran"/>
              <a:buChar char="■"/>
              <a:defRPr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defRPr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</p:sldLayoutIdLst>
  <p:hf sldNum="0"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8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2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G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jpeg"/><Relationship Id="rId1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31"/>
          <p:cNvSpPr/>
          <p:nvPr/>
        </p:nvSpPr>
        <p:spPr>
          <a:xfrm>
            <a:off x="-78045" y="195974"/>
            <a:ext cx="4228200" cy="4092300"/>
          </a:xfrm>
          <a:prstGeom prst="ellipse">
            <a:avLst/>
          </a:prstGeom>
          <a:gradFill>
            <a:gsLst>
              <a:gs pos="0">
                <a:srgbClr val="170F8D"/>
              </a:gs>
              <a:gs pos="61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5" name="Google Shape;145;p31"/>
          <p:cNvSpPr/>
          <p:nvPr/>
        </p:nvSpPr>
        <p:spPr>
          <a:xfrm>
            <a:off x="4551045" y="2598420"/>
            <a:ext cx="3900805" cy="76200"/>
          </a:xfrm>
          <a:prstGeom prst="rect">
            <a:avLst/>
          </a:prstGeom>
          <a:gradFill>
            <a:gsLst>
              <a:gs pos="0">
                <a:srgbClr val="00BCC2"/>
              </a:gs>
              <a:gs pos="100000">
                <a:srgbClr val="B2E4C2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146" name="Google Shape;146;p31"/>
          <p:cNvSpPr txBox="1"/>
          <p:nvPr>
            <p:ph type="subTitle" idx="1"/>
          </p:nvPr>
        </p:nvSpPr>
        <p:spPr>
          <a:xfrm>
            <a:off x="4481195" y="2936240"/>
            <a:ext cx="4040505" cy="4756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just" rtl="0"/>
            <a:r>
              <a:rPr lang="pt-BR" dirty="0">
                <a:solidFill>
                  <a:schemeClr val="bg1"/>
                </a:solidFill>
                <a:latin typeface="Fugaz One" charset="0"/>
                <a:cs typeface="Fugaz One" charset="0"/>
                <a:sym typeface="+mn-ea"/>
              </a:rPr>
              <a:t>Leonardo Carvalho e Victor Roberto</a:t>
            </a:r>
            <a:endParaRPr lang="pt-BR" dirty="0">
              <a:solidFill>
                <a:schemeClr val="bg1"/>
              </a:solidFill>
              <a:latin typeface="Fugaz One" charset="0"/>
              <a:cs typeface="Fugaz One" charset="0"/>
              <a:sym typeface="+mn-ea"/>
            </a:endParaRPr>
          </a:p>
        </p:txBody>
      </p:sp>
      <p:sp>
        <p:nvSpPr>
          <p:cNvPr id="158" name="Google Shape;158;p31"/>
          <p:cNvSpPr txBox="1"/>
          <p:nvPr>
            <p:ph type="ctrTitle"/>
          </p:nvPr>
        </p:nvSpPr>
        <p:spPr>
          <a:xfrm>
            <a:off x="4081145" y="1809750"/>
            <a:ext cx="4840605" cy="86487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altLang="en-GB" sz="4400">
                <a:solidFill>
                  <a:schemeClr val="lt1"/>
                </a:solidFill>
              </a:rPr>
              <a:t>ELEMENTARY OS</a:t>
            </a:r>
            <a:endParaRPr lang="pt-BR" altLang="en-GB" sz="4400">
              <a:solidFill>
                <a:schemeClr val="lt1"/>
              </a:solidFill>
            </a:endParaRPr>
          </a:p>
        </p:txBody>
      </p:sp>
      <p:pic>
        <p:nvPicPr>
          <p:cNvPr id="2" name="Imagem 1" descr="1200px-Elementary_logo.svg"/>
          <p:cNvPicPr>
            <a:picLocks noChangeAspect="1"/>
          </p:cNvPicPr>
          <p:nvPr/>
        </p:nvPicPr>
        <p:blipFill>
          <a:blip r:embed="rId1">
            <a:lum bright="70000" contrast="-70000"/>
          </a:blip>
          <a:stretch>
            <a:fillRect/>
          </a:stretch>
        </p:blipFill>
        <p:spPr>
          <a:xfrm>
            <a:off x="791210" y="1040130"/>
            <a:ext cx="2489835" cy="248983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5"/>
          <p:cNvSpPr/>
          <p:nvPr/>
        </p:nvSpPr>
        <p:spPr>
          <a:xfrm>
            <a:off x="3925875" y="289585"/>
            <a:ext cx="5083500" cy="4566000"/>
          </a:xfrm>
          <a:prstGeom prst="ellipse">
            <a:avLst/>
          </a:prstGeom>
          <a:gradFill>
            <a:gsLst>
              <a:gs pos="0">
                <a:srgbClr val="170F8D"/>
              </a:gs>
              <a:gs pos="61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33" name="Google Shape;233;p35"/>
          <p:cNvSpPr/>
          <p:nvPr/>
        </p:nvSpPr>
        <p:spPr>
          <a:xfrm>
            <a:off x="749525" y="389550"/>
            <a:ext cx="3487800" cy="3132600"/>
          </a:xfrm>
          <a:prstGeom prst="ellipse">
            <a:avLst/>
          </a:prstGeom>
          <a:gradFill>
            <a:gsLst>
              <a:gs pos="0">
                <a:srgbClr val="170F8D"/>
              </a:gs>
              <a:gs pos="61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34" name="Google Shape;234;p35"/>
          <p:cNvSpPr txBox="1"/>
          <p:nvPr>
            <p:ph type="title"/>
          </p:nvPr>
        </p:nvSpPr>
        <p:spPr>
          <a:xfrm>
            <a:off x="610870" y="2790825"/>
            <a:ext cx="3686175" cy="152908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altLang="en-GB" sz="4000"/>
              <a:t>GERENCIADOR DE PACOTES</a:t>
            </a:r>
            <a:endParaRPr lang="pt-BR" altLang="en-GB" sz="4000"/>
          </a:p>
        </p:txBody>
      </p:sp>
      <p:sp>
        <p:nvSpPr>
          <p:cNvPr id="237" name="Google Shape;237;p35"/>
          <p:cNvSpPr/>
          <p:nvPr/>
        </p:nvSpPr>
        <p:spPr>
          <a:xfrm>
            <a:off x="1698675" y="1324574"/>
            <a:ext cx="1589400" cy="1262400"/>
          </a:xfrm>
          <a:prstGeom prst="rect">
            <a:avLst/>
          </a:prstGeom>
          <a:gradFill>
            <a:gsLst>
              <a:gs pos="0">
                <a:srgbClr val="00BCC2"/>
              </a:gs>
              <a:gs pos="100000">
                <a:srgbClr val="B2E4C2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238" name="Google Shape;238;p35"/>
          <p:cNvCxnSpPr>
            <a:stCxn id="237" idx="1"/>
            <a:endCxn id="234" idx="1"/>
          </p:cNvCxnSpPr>
          <p:nvPr/>
        </p:nvCxnSpPr>
        <p:spPr>
          <a:xfrm rot="10800000" flipV="1">
            <a:off x="610870" y="1955800"/>
            <a:ext cx="1087755" cy="1599565"/>
          </a:xfrm>
          <a:prstGeom prst="bentConnector3">
            <a:avLst>
              <a:gd name="adj1" fmla="val 121891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9" name="Google Shape;239;p35"/>
          <p:cNvCxnSpPr>
            <a:stCxn id="234" idx="3"/>
            <a:endCxn id="237" idx="3"/>
          </p:cNvCxnSpPr>
          <p:nvPr/>
        </p:nvCxnSpPr>
        <p:spPr>
          <a:xfrm flipH="1" flipV="1">
            <a:off x="3288030" y="1955800"/>
            <a:ext cx="1009015" cy="1599565"/>
          </a:xfrm>
          <a:prstGeom prst="bentConnector3">
            <a:avLst>
              <a:gd name="adj1" fmla="val -236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3" name="Google Shape;243;p35"/>
          <p:cNvSpPr txBox="1"/>
          <p:nvPr>
            <p:ph type="title" idx="2"/>
          </p:nvPr>
        </p:nvSpPr>
        <p:spPr>
          <a:xfrm>
            <a:off x="1856625" y="1534875"/>
            <a:ext cx="1273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0</a:t>
            </a:r>
            <a:r>
              <a:rPr lang="pt-BR" altLang="en-GB">
                <a:solidFill>
                  <a:schemeClr val="dk1"/>
                </a:solidFill>
              </a:rPr>
              <a:t>4</a:t>
            </a:r>
            <a:endParaRPr lang="pt-BR" altLang="en-GB">
              <a:solidFill>
                <a:schemeClr val="dk1"/>
              </a:solidFill>
            </a:endParaRPr>
          </a:p>
        </p:txBody>
      </p:sp>
      <p:pic>
        <p:nvPicPr>
          <p:cNvPr id="2" name="Imagem 1" descr="111111111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182235" y="1286510"/>
            <a:ext cx="2569845" cy="2569845"/>
          </a:xfrm>
          <a:prstGeom prst="rect">
            <a:avLst/>
          </a:prstGeom>
        </p:spPr>
      </p:pic>
      <p:sp>
        <p:nvSpPr>
          <p:cNvPr id="5" name="Caixa de Texto 4"/>
          <p:cNvSpPr txBox="1"/>
          <p:nvPr/>
        </p:nvSpPr>
        <p:spPr>
          <a:xfrm>
            <a:off x="8307705" y="4643120"/>
            <a:ext cx="4038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pt-BR" altLang="en-US">
                <a:solidFill>
                  <a:schemeClr val="bg1"/>
                </a:solidFill>
              </a:rPr>
              <a:t>8</a:t>
            </a:r>
            <a:endParaRPr lang="pt-BR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Subtítulo 3"/>
          <p:cNvSpPr/>
          <p:nvPr>
            <p:ph type="subTitle" idx="1"/>
          </p:nvPr>
        </p:nvSpPr>
        <p:spPr>
          <a:xfrm>
            <a:off x="202565" y="1359535"/>
            <a:ext cx="4800600" cy="3467735"/>
          </a:xfrm>
        </p:spPr>
        <p:txBody>
          <a:bodyPr/>
          <a:p>
            <a:pPr marL="0" indent="0" algn="just"/>
            <a:endParaRPr lang="pt-BR" altLang="en-US">
              <a:latin typeface="Fugaz One" charset="0"/>
              <a:cs typeface="Fugaz One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>
                <a:sym typeface="+mn-ea"/>
              </a:rPr>
              <a:t>Facilita a instalação e o acesso à pacotes Snap no </a:t>
            </a:r>
            <a:r>
              <a:rPr lang="pt-BR" dirty="0" err="1">
                <a:sym typeface="+mn-ea"/>
              </a:rPr>
              <a:t>Elementary</a:t>
            </a:r>
            <a:r>
              <a:rPr lang="pt-BR" dirty="0">
                <a:sym typeface="+mn-ea"/>
              </a:rPr>
              <a:t> OS.</a:t>
            </a:r>
            <a:endParaRPr lang="pt-BR" dirty="0">
              <a:sym typeface="+mn-ea"/>
            </a:endParaRPr>
          </a:p>
          <a:p>
            <a:pPr marL="0" indent="0" algn="just">
              <a:buFont typeface="Arial" panose="020B0604020202020204" pitchFamily="34" charset="0"/>
            </a:pPr>
            <a:endParaRPr lang="pt-BR" dirty="0"/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>
                <a:sym typeface="+mn-ea"/>
              </a:rPr>
              <a:t>Aplicações em Snaps são </a:t>
            </a:r>
            <a:r>
              <a:rPr lang="pt-BR" dirty="0" err="1">
                <a:sym typeface="+mn-ea"/>
              </a:rPr>
              <a:t>auto-suficientes</a:t>
            </a:r>
            <a:r>
              <a:rPr lang="pt-BR" dirty="0">
                <a:sym typeface="+mn-ea"/>
              </a:rPr>
              <a:t>, incluem todas as bibliotecas de que necessitam para funcionar. </a:t>
            </a:r>
            <a:endParaRPr lang="pt-BR" dirty="0">
              <a:sym typeface="+mn-ea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dirty="0">
              <a:sym typeface="+mn-ea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>
                <a:sym typeface="+mn-ea"/>
              </a:rPr>
              <a:t>Elas serão instaladas em seu próprio diretório e não vão interferir com o resto do seu sistema</a:t>
            </a:r>
            <a:endParaRPr lang="pt-BR" altLang="en-US">
              <a:latin typeface="Fugaz One" charset="0"/>
              <a:cs typeface="Fugaz One" charset="0"/>
            </a:endParaRPr>
          </a:p>
        </p:txBody>
      </p:sp>
      <p:sp>
        <p:nvSpPr>
          <p:cNvPr id="5" name="Título 4"/>
          <p:cNvSpPr/>
          <p:nvPr>
            <p:ph type="title" idx="2"/>
          </p:nvPr>
        </p:nvSpPr>
        <p:spPr>
          <a:xfrm>
            <a:off x="949960" y="352425"/>
            <a:ext cx="7331075" cy="842010"/>
          </a:xfrm>
        </p:spPr>
        <p:txBody>
          <a:bodyPr/>
          <a:p>
            <a:r>
              <a:rPr lang="pt-BR" altLang="en-US" sz="4000"/>
              <a:t>SNAPTASTIC</a:t>
            </a:r>
            <a:endParaRPr lang="pt-BR" altLang="en-US" sz="4000"/>
          </a:p>
        </p:txBody>
      </p:sp>
      <p:pic>
        <p:nvPicPr>
          <p:cNvPr id="104" name="Imagem 103"/>
          <p:cNvPicPr/>
          <p:nvPr/>
        </p:nvPicPr>
        <p:blipFill>
          <a:blip r:embed="rId1"/>
          <a:stretch>
            <a:fillRect/>
          </a:stretch>
        </p:blipFill>
        <p:spPr>
          <a:xfrm>
            <a:off x="5262880" y="1864360"/>
            <a:ext cx="3665220" cy="208534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Caixa de Texto 1"/>
          <p:cNvSpPr txBox="1"/>
          <p:nvPr/>
        </p:nvSpPr>
        <p:spPr>
          <a:xfrm>
            <a:off x="8307705" y="4643120"/>
            <a:ext cx="4038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pt-BR" altLang="en-US">
                <a:solidFill>
                  <a:schemeClr val="bg1"/>
                </a:solidFill>
              </a:rPr>
              <a:t>9</a:t>
            </a:r>
            <a:endParaRPr lang="pt-BR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5"/>
          <p:cNvSpPr/>
          <p:nvPr/>
        </p:nvSpPr>
        <p:spPr>
          <a:xfrm>
            <a:off x="3925875" y="289585"/>
            <a:ext cx="5083500" cy="4566000"/>
          </a:xfrm>
          <a:prstGeom prst="ellipse">
            <a:avLst/>
          </a:prstGeom>
          <a:gradFill>
            <a:gsLst>
              <a:gs pos="0">
                <a:srgbClr val="170F8D"/>
              </a:gs>
              <a:gs pos="61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33" name="Google Shape;233;p35"/>
          <p:cNvSpPr/>
          <p:nvPr/>
        </p:nvSpPr>
        <p:spPr>
          <a:xfrm>
            <a:off x="749525" y="389550"/>
            <a:ext cx="3487800" cy="3132600"/>
          </a:xfrm>
          <a:prstGeom prst="ellipse">
            <a:avLst/>
          </a:prstGeom>
          <a:gradFill>
            <a:gsLst>
              <a:gs pos="0">
                <a:srgbClr val="170F8D"/>
              </a:gs>
              <a:gs pos="61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34" name="Google Shape;234;p35"/>
          <p:cNvSpPr txBox="1"/>
          <p:nvPr>
            <p:ph type="title"/>
          </p:nvPr>
        </p:nvSpPr>
        <p:spPr>
          <a:xfrm>
            <a:off x="610870" y="2790825"/>
            <a:ext cx="3686175" cy="152908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altLang="en-GB" sz="4800"/>
              <a:t>HISTÓRICO</a:t>
            </a:r>
            <a:endParaRPr lang="pt-BR" altLang="en-GB" sz="4800"/>
          </a:p>
        </p:txBody>
      </p:sp>
      <p:sp>
        <p:nvSpPr>
          <p:cNvPr id="237" name="Google Shape;237;p35"/>
          <p:cNvSpPr/>
          <p:nvPr/>
        </p:nvSpPr>
        <p:spPr>
          <a:xfrm>
            <a:off x="1698675" y="1324574"/>
            <a:ext cx="1589400" cy="1262400"/>
          </a:xfrm>
          <a:prstGeom prst="rect">
            <a:avLst/>
          </a:prstGeom>
          <a:gradFill>
            <a:gsLst>
              <a:gs pos="0">
                <a:srgbClr val="00BCC2"/>
              </a:gs>
              <a:gs pos="100000">
                <a:srgbClr val="B2E4C2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238" name="Google Shape;238;p35"/>
          <p:cNvCxnSpPr>
            <a:stCxn id="237" idx="1"/>
            <a:endCxn id="234" idx="1"/>
          </p:cNvCxnSpPr>
          <p:nvPr/>
        </p:nvCxnSpPr>
        <p:spPr>
          <a:xfrm rot="10800000" flipV="1">
            <a:off x="610870" y="1955800"/>
            <a:ext cx="1087755" cy="1599565"/>
          </a:xfrm>
          <a:prstGeom prst="bentConnector3">
            <a:avLst>
              <a:gd name="adj1" fmla="val 121891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9" name="Google Shape;239;p35"/>
          <p:cNvCxnSpPr>
            <a:stCxn id="234" idx="3"/>
            <a:endCxn id="237" idx="3"/>
          </p:cNvCxnSpPr>
          <p:nvPr/>
        </p:nvCxnSpPr>
        <p:spPr>
          <a:xfrm flipH="1" flipV="1">
            <a:off x="3288030" y="1955800"/>
            <a:ext cx="1009015" cy="1599565"/>
          </a:xfrm>
          <a:prstGeom prst="bentConnector3">
            <a:avLst>
              <a:gd name="adj1" fmla="val -236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3" name="Google Shape;243;p35"/>
          <p:cNvSpPr txBox="1"/>
          <p:nvPr>
            <p:ph type="title" idx="2"/>
          </p:nvPr>
        </p:nvSpPr>
        <p:spPr>
          <a:xfrm>
            <a:off x="1856625" y="1534875"/>
            <a:ext cx="1273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0</a:t>
            </a:r>
            <a:r>
              <a:rPr lang="pt-BR" altLang="en-GB">
                <a:solidFill>
                  <a:schemeClr val="dk1"/>
                </a:solidFill>
              </a:rPr>
              <a:t>5</a:t>
            </a:r>
            <a:endParaRPr lang="pt-BR" altLang="en-GB">
              <a:solidFill>
                <a:schemeClr val="dk1"/>
              </a:solidFill>
            </a:endParaRPr>
          </a:p>
        </p:txBody>
      </p:sp>
      <p:pic>
        <p:nvPicPr>
          <p:cNvPr id="2" name="Imagem 1" descr="33333333"/>
          <p:cNvPicPr>
            <a:picLocks noChangeAspect="1"/>
          </p:cNvPicPr>
          <p:nvPr/>
        </p:nvPicPr>
        <p:blipFill>
          <a:blip r:embed="rId1">
            <a:lum bright="90000"/>
          </a:blip>
          <a:stretch>
            <a:fillRect/>
          </a:stretch>
        </p:blipFill>
        <p:spPr>
          <a:xfrm>
            <a:off x="4524375" y="2039620"/>
            <a:ext cx="3885565" cy="1066165"/>
          </a:xfrm>
          <a:prstGeom prst="rect">
            <a:avLst/>
          </a:prstGeom>
        </p:spPr>
      </p:pic>
      <p:sp>
        <p:nvSpPr>
          <p:cNvPr id="5" name="Caixa de Texto 4"/>
          <p:cNvSpPr txBox="1"/>
          <p:nvPr/>
        </p:nvSpPr>
        <p:spPr>
          <a:xfrm>
            <a:off x="8307705" y="4643120"/>
            <a:ext cx="4038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pt-BR" altLang="en-US">
                <a:solidFill>
                  <a:schemeClr val="bg1"/>
                </a:solidFill>
              </a:rPr>
              <a:t>10</a:t>
            </a:r>
            <a:endParaRPr lang="pt-BR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Subtítulo 3"/>
          <p:cNvSpPr/>
          <p:nvPr>
            <p:ph type="subTitle" idx="1"/>
          </p:nvPr>
        </p:nvSpPr>
        <p:spPr>
          <a:xfrm>
            <a:off x="202565" y="1359535"/>
            <a:ext cx="4800600" cy="3467735"/>
          </a:xfrm>
        </p:spPr>
        <p:txBody>
          <a:bodyPr/>
          <a:p>
            <a:pPr marL="0" indent="0" algn="just"/>
            <a:endParaRPr lang="pt-BR" altLang="en-US">
              <a:latin typeface="Fugaz One" charset="0"/>
              <a:cs typeface="Fugaz One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>
                <a:latin typeface="Fugaz One" charset="0"/>
                <a:cs typeface="Fugaz One" charset="0"/>
                <a:sym typeface="+mn-ea"/>
              </a:rPr>
              <a:t>Começou como um conjunto de temas e aplicativos projetados para o Ubuntu;</a:t>
            </a:r>
            <a:endParaRPr lang="pt-BR" dirty="0">
              <a:latin typeface="Fugaz One" charset="0"/>
              <a:cs typeface="Fugaz One" charset="0"/>
              <a:sym typeface="+mn-ea"/>
            </a:endParaRPr>
          </a:p>
          <a:p>
            <a:pPr marL="0" indent="0" algn="just">
              <a:buFont typeface="Arial" panose="020B0604020202020204" pitchFamily="34" charset="0"/>
            </a:pPr>
            <a:endParaRPr lang="pt-BR" dirty="0">
              <a:latin typeface="Fugaz One" charset="0"/>
              <a:cs typeface="Fugaz One" charset="0"/>
              <a:sym typeface="+mn-ea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>
                <a:latin typeface="Fugaz One" charset="0"/>
                <a:cs typeface="Fugaz One" charset="0"/>
                <a:sym typeface="+mn-ea"/>
              </a:rPr>
              <a:t>Sendo baseado no Ubuntu, é compatível com seus repositórios e pacotes;</a:t>
            </a:r>
            <a:endParaRPr lang="pt-BR" dirty="0">
              <a:latin typeface="Fugaz One" charset="0"/>
              <a:cs typeface="Fugaz One" charset="0"/>
              <a:sym typeface="+mn-ea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dirty="0">
              <a:latin typeface="Fugaz One" charset="0"/>
              <a:cs typeface="Fugaz One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>
                <a:latin typeface="Fugaz One" charset="0"/>
                <a:cs typeface="Fugaz One" charset="0"/>
                <a:sym typeface="+mn-ea"/>
              </a:rPr>
              <a:t>Seu fundador, Daniel </a:t>
            </a:r>
            <a:r>
              <a:rPr lang="pt-BR" dirty="0" err="1">
                <a:latin typeface="Fugaz One" charset="0"/>
                <a:cs typeface="Fugaz One" charset="0"/>
                <a:sym typeface="+mn-ea"/>
              </a:rPr>
              <a:t>Foré</a:t>
            </a:r>
            <a:r>
              <a:rPr lang="pt-BR" dirty="0">
                <a:latin typeface="Fugaz One" charset="0"/>
                <a:cs typeface="Fugaz One" charset="0"/>
                <a:sym typeface="+mn-ea"/>
              </a:rPr>
              <a:t>, disse que o sistema não foi projetado para competir com projetos de código aberto existentes, mas para expandir seu alcance.</a:t>
            </a:r>
            <a:endParaRPr lang="en-US" dirty="0">
              <a:latin typeface="Fugaz One" charset="0"/>
              <a:cs typeface="Fugaz One" charset="0"/>
            </a:endParaRPr>
          </a:p>
          <a:p>
            <a:pPr marL="0" indent="0" algn="just">
              <a:buFont typeface="Arial" panose="020B0604020202020204" pitchFamily="34" charset="0"/>
            </a:pPr>
            <a:endParaRPr lang="pt-BR" altLang="en-US">
              <a:latin typeface="Fugaz One" charset="0"/>
              <a:cs typeface="Fugaz One" charset="0"/>
            </a:endParaRPr>
          </a:p>
        </p:txBody>
      </p:sp>
      <p:sp>
        <p:nvSpPr>
          <p:cNvPr id="5" name="Título 4"/>
          <p:cNvSpPr/>
          <p:nvPr>
            <p:ph type="title" idx="2"/>
          </p:nvPr>
        </p:nvSpPr>
        <p:spPr>
          <a:xfrm>
            <a:off x="949960" y="352425"/>
            <a:ext cx="7331075" cy="842010"/>
          </a:xfrm>
        </p:spPr>
        <p:txBody>
          <a:bodyPr/>
          <a:p>
            <a:r>
              <a:rPr lang="pt-BR" altLang="en-US" sz="4000"/>
              <a:t>HISTÓRICO</a:t>
            </a:r>
            <a:endParaRPr lang="pt-BR" altLang="en-US" sz="4000"/>
          </a:p>
        </p:txBody>
      </p:sp>
      <p:pic>
        <p:nvPicPr>
          <p:cNvPr id="105" name="Imagem 104"/>
          <p:cNvPicPr/>
          <p:nvPr/>
        </p:nvPicPr>
        <p:blipFill>
          <a:blip r:embed="rId1"/>
          <a:stretch>
            <a:fillRect/>
          </a:stretch>
        </p:blipFill>
        <p:spPr>
          <a:xfrm>
            <a:off x="5146040" y="1615440"/>
            <a:ext cx="3686175" cy="205994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Caixa de Texto 1"/>
          <p:cNvSpPr txBox="1"/>
          <p:nvPr/>
        </p:nvSpPr>
        <p:spPr>
          <a:xfrm>
            <a:off x="5733415" y="3836670"/>
            <a:ext cx="251142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pt-BR" altLang="en-US" sz="800">
                <a:solidFill>
                  <a:schemeClr val="bg1"/>
                </a:solidFill>
                <a:latin typeface="Fugaz One" charset="0"/>
                <a:cs typeface="Fugaz One" charset="0"/>
              </a:rPr>
              <a:t>1ª VERSÃO ELEMENTARY OS, JÚPITER</a:t>
            </a:r>
            <a:endParaRPr lang="pt-BR" altLang="en-US" sz="800">
              <a:solidFill>
                <a:schemeClr val="bg1"/>
              </a:solidFill>
              <a:latin typeface="Fugaz One" charset="0"/>
              <a:cs typeface="Fugaz One" charset="0"/>
            </a:endParaRPr>
          </a:p>
          <a:p>
            <a:pPr algn="ctr"/>
            <a:r>
              <a:rPr lang="pt-BR" altLang="en-US" sz="800">
                <a:solidFill>
                  <a:schemeClr val="bg1"/>
                </a:solidFill>
                <a:latin typeface="Fugaz One" charset="0"/>
                <a:cs typeface="Fugaz One" charset="0"/>
              </a:rPr>
              <a:t>2011</a:t>
            </a:r>
            <a:endParaRPr lang="pt-BR" altLang="en-US" sz="800">
              <a:solidFill>
                <a:schemeClr val="bg1"/>
              </a:solidFill>
              <a:latin typeface="Fugaz One" charset="0"/>
              <a:cs typeface="Fugaz One" charset="0"/>
            </a:endParaRPr>
          </a:p>
        </p:txBody>
      </p:sp>
      <p:sp>
        <p:nvSpPr>
          <p:cNvPr id="3" name="Caixa de Texto 2"/>
          <p:cNvSpPr txBox="1"/>
          <p:nvPr/>
        </p:nvSpPr>
        <p:spPr>
          <a:xfrm>
            <a:off x="8307705" y="4643120"/>
            <a:ext cx="4038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pt-BR" altLang="en-US">
                <a:solidFill>
                  <a:schemeClr val="bg1"/>
                </a:solidFill>
              </a:rPr>
              <a:t>11</a:t>
            </a:r>
            <a:endParaRPr lang="pt-BR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5"/>
          <p:cNvSpPr/>
          <p:nvPr/>
        </p:nvSpPr>
        <p:spPr>
          <a:xfrm>
            <a:off x="3939210" y="288950"/>
            <a:ext cx="5083500" cy="4566000"/>
          </a:xfrm>
          <a:prstGeom prst="ellipse">
            <a:avLst/>
          </a:prstGeom>
          <a:gradFill>
            <a:gsLst>
              <a:gs pos="0">
                <a:srgbClr val="170F8D"/>
              </a:gs>
              <a:gs pos="61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33" name="Google Shape;233;p35"/>
          <p:cNvSpPr/>
          <p:nvPr/>
        </p:nvSpPr>
        <p:spPr>
          <a:xfrm>
            <a:off x="749525" y="389550"/>
            <a:ext cx="3487800" cy="3132600"/>
          </a:xfrm>
          <a:prstGeom prst="ellipse">
            <a:avLst/>
          </a:prstGeom>
          <a:gradFill>
            <a:gsLst>
              <a:gs pos="0">
                <a:srgbClr val="170F8D"/>
              </a:gs>
              <a:gs pos="61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34" name="Google Shape;234;p35"/>
          <p:cNvSpPr txBox="1"/>
          <p:nvPr>
            <p:ph type="title"/>
          </p:nvPr>
        </p:nvSpPr>
        <p:spPr>
          <a:xfrm>
            <a:off x="610870" y="2790825"/>
            <a:ext cx="3686175" cy="152908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altLang="en-GB" sz="4400"/>
              <a:t>SEGURANÇA</a:t>
            </a:r>
            <a:endParaRPr lang="pt-BR" altLang="en-GB" sz="4400"/>
          </a:p>
        </p:txBody>
      </p:sp>
      <p:sp>
        <p:nvSpPr>
          <p:cNvPr id="237" name="Google Shape;237;p35"/>
          <p:cNvSpPr/>
          <p:nvPr/>
        </p:nvSpPr>
        <p:spPr>
          <a:xfrm>
            <a:off x="1698675" y="1324574"/>
            <a:ext cx="1589400" cy="1262400"/>
          </a:xfrm>
          <a:prstGeom prst="rect">
            <a:avLst/>
          </a:prstGeom>
          <a:gradFill>
            <a:gsLst>
              <a:gs pos="0">
                <a:srgbClr val="00BCC2"/>
              </a:gs>
              <a:gs pos="100000">
                <a:srgbClr val="B2E4C2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238" name="Google Shape;238;p35"/>
          <p:cNvCxnSpPr>
            <a:stCxn id="237" idx="1"/>
            <a:endCxn id="234" idx="1"/>
          </p:cNvCxnSpPr>
          <p:nvPr/>
        </p:nvCxnSpPr>
        <p:spPr>
          <a:xfrm rot="10800000" flipV="1">
            <a:off x="610870" y="1955800"/>
            <a:ext cx="1087755" cy="1599565"/>
          </a:xfrm>
          <a:prstGeom prst="bentConnector3">
            <a:avLst>
              <a:gd name="adj1" fmla="val 121891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9" name="Google Shape;239;p35"/>
          <p:cNvCxnSpPr>
            <a:stCxn id="234" idx="3"/>
            <a:endCxn id="237" idx="3"/>
          </p:cNvCxnSpPr>
          <p:nvPr/>
        </p:nvCxnSpPr>
        <p:spPr>
          <a:xfrm flipH="1" flipV="1">
            <a:off x="3288030" y="1955800"/>
            <a:ext cx="1009015" cy="1599565"/>
          </a:xfrm>
          <a:prstGeom prst="bentConnector3">
            <a:avLst>
              <a:gd name="adj1" fmla="val -236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3" name="Google Shape;243;p35"/>
          <p:cNvSpPr txBox="1"/>
          <p:nvPr>
            <p:ph type="title" idx="2"/>
          </p:nvPr>
        </p:nvSpPr>
        <p:spPr>
          <a:xfrm>
            <a:off x="1856625" y="1534875"/>
            <a:ext cx="1273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0</a:t>
            </a:r>
            <a:r>
              <a:rPr lang="pt-BR" altLang="en-GB">
                <a:solidFill>
                  <a:schemeClr val="dk1"/>
                </a:solidFill>
              </a:rPr>
              <a:t>6</a:t>
            </a:r>
            <a:endParaRPr lang="pt-BR" altLang="en-GB">
              <a:solidFill>
                <a:schemeClr val="dk1"/>
              </a:solidFill>
            </a:endParaRPr>
          </a:p>
        </p:txBody>
      </p:sp>
      <p:pic>
        <p:nvPicPr>
          <p:cNvPr id="748" name="Google Shape;748;p50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4979670" y="1149985"/>
            <a:ext cx="3002280" cy="260096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Caixa de Texto 4"/>
          <p:cNvSpPr txBox="1"/>
          <p:nvPr/>
        </p:nvSpPr>
        <p:spPr>
          <a:xfrm>
            <a:off x="8307705" y="4643120"/>
            <a:ext cx="4038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pt-BR" altLang="en-US">
                <a:solidFill>
                  <a:schemeClr val="bg1"/>
                </a:solidFill>
              </a:rPr>
              <a:t>12</a:t>
            </a:r>
            <a:endParaRPr lang="pt-BR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Imagem 2" descr="image-removebg-preview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44780" y="2724150"/>
            <a:ext cx="2903220" cy="2419350"/>
          </a:xfrm>
          <a:prstGeom prst="rect">
            <a:avLst/>
          </a:prstGeom>
        </p:spPr>
      </p:pic>
      <p:sp>
        <p:nvSpPr>
          <p:cNvPr id="4" name="Subtítulo 3"/>
          <p:cNvSpPr/>
          <p:nvPr>
            <p:ph type="subTitle" idx="1"/>
          </p:nvPr>
        </p:nvSpPr>
        <p:spPr>
          <a:xfrm>
            <a:off x="2171700" y="1194435"/>
            <a:ext cx="4800600" cy="3467735"/>
          </a:xfrm>
        </p:spPr>
        <p:txBody>
          <a:bodyPr/>
          <a:p>
            <a:pPr marL="0" indent="0" algn="just"/>
            <a:endParaRPr lang="pt-BR" altLang="en-US">
              <a:latin typeface="Fugaz One" charset="0"/>
              <a:cs typeface="Fugaz One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dirty="0">
              <a:latin typeface="Fugaz One" charset="0"/>
              <a:cs typeface="Fugaz One" charset="0"/>
              <a:sym typeface="+mn-ea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>
                <a:latin typeface="Fugaz One" charset="0"/>
                <a:cs typeface="Fugaz One" charset="0"/>
                <a:sym typeface="+mn-ea"/>
              </a:rPr>
              <a:t>É um chip de segurança utilizado em placas-mãe que garante mais segurança para o sistema operacional;</a:t>
            </a:r>
            <a:endParaRPr lang="pt-BR" dirty="0">
              <a:latin typeface="Fugaz One" charset="0"/>
              <a:cs typeface="Fugaz One" charset="0"/>
              <a:sym typeface="+mn-ea"/>
            </a:endParaRPr>
          </a:p>
          <a:p>
            <a:pPr marL="0" indent="0" algn="just">
              <a:buFont typeface="Arial" panose="020B0604020202020204" pitchFamily="34" charset="0"/>
            </a:pPr>
            <a:endParaRPr lang="pt-BR" dirty="0">
              <a:latin typeface="Fugaz One" charset="0"/>
              <a:cs typeface="Fugaz One" charset="0"/>
              <a:sym typeface="+mn-ea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>
                <a:latin typeface="Fugaz One" charset="0"/>
                <a:cs typeface="Fugaz One" charset="0"/>
                <a:sym typeface="+mn-ea"/>
              </a:rPr>
              <a:t>Além de contar com criptografia de ponta, o componente também vem com melhorias a nível de hardware para garantir resistência contra adulterações.</a:t>
            </a:r>
            <a:endParaRPr lang="pt-BR" dirty="0">
              <a:latin typeface="Fugaz One" charset="0"/>
              <a:cs typeface="Fugaz One" charset="0"/>
              <a:sym typeface="+mn-ea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dirty="0">
              <a:latin typeface="Fugaz One" charset="0"/>
              <a:cs typeface="Fugaz One" charset="0"/>
              <a:sym typeface="+mn-ea"/>
            </a:endParaRPr>
          </a:p>
        </p:txBody>
      </p:sp>
      <p:sp>
        <p:nvSpPr>
          <p:cNvPr id="5" name="Título 4"/>
          <p:cNvSpPr/>
          <p:nvPr>
            <p:ph type="title" idx="2"/>
          </p:nvPr>
        </p:nvSpPr>
        <p:spPr>
          <a:xfrm>
            <a:off x="949960" y="352425"/>
            <a:ext cx="7331075" cy="842010"/>
          </a:xfrm>
        </p:spPr>
        <p:txBody>
          <a:bodyPr/>
          <a:p>
            <a:r>
              <a:rPr lang="pt-BR" sz="4000" dirty="0">
                <a:latin typeface="Fugaz One" charset="0"/>
                <a:cs typeface="Fugaz One" charset="0"/>
                <a:sym typeface="+mn-ea"/>
              </a:rPr>
              <a:t>Trusted Platform Module</a:t>
            </a:r>
            <a:endParaRPr lang="pt-BR" altLang="en-US" sz="4000"/>
          </a:p>
        </p:txBody>
      </p:sp>
      <p:pic>
        <p:nvPicPr>
          <p:cNvPr id="6" name="Imagem 5" descr="image-removebg-preview (1)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8105" y="2635885"/>
            <a:ext cx="2507615" cy="2507615"/>
          </a:xfrm>
          <a:prstGeom prst="rect">
            <a:avLst/>
          </a:prstGeom>
        </p:spPr>
      </p:pic>
      <p:sp>
        <p:nvSpPr>
          <p:cNvPr id="7" name="Caixa de Texto 6"/>
          <p:cNvSpPr txBox="1"/>
          <p:nvPr/>
        </p:nvSpPr>
        <p:spPr>
          <a:xfrm>
            <a:off x="8307705" y="4643120"/>
            <a:ext cx="4038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pt-BR" altLang="en-US">
                <a:solidFill>
                  <a:schemeClr val="bg1"/>
                </a:solidFill>
              </a:rPr>
              <a:t>13</a:t>
            </a:r>
            <a:endParaRPr lang="pt-BR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Subtítulo 3"/>
          <p:cNvSpPr/>
          <p:nvPr>
            <p:ph type="subTitle" idx="1"/>
          </p:nvPr>
        </p:nvSpPr>
        <p:spPr>
          <a:xfrm>
            <a:off x="1612900" y="1194435"/>
            <a:ext cx="5917565" cy="3467735"/>
          </a:xfrm>
        </p:spPr>
        <p:txBody>
          <a:bodyPr/>
          <a:p>
            <a:pPr marL="0" indent="0" algn="just"/>
            <a:endParaRPr lang="pt-BR" altLang="en-US">
              <a:latin typeface="Fugaz One" charset="0"/>
              <a:cs typeface="Fugaz One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dirty="0">
              <a:latin typeface="Fugaz One" charset="0"/>
              <a:cs typeface="Fugaz One" charset="0"/>
              <a:sym typeface="+mn-ea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>
                <a:latin typeface="Fugaz One" charset="0"/>
                <a:cs typeface="Fugaz One" charset="0"/>
                <a:sym typeface="+mn-ea"/>
              </a:rPr>
              <a:t>A interface tpm não é conectada automaticamente; </a:t>
            </a:r>
            <a:endParaRPr lang="pt-BR" dirty="0">
              <a:latin typeface="Fugaz One" charset="0"/>
              <a:cs typeface="Fugaz One" charset="0"/>
              <a:sym typeface="+mn-ea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dirty="0">
              <a:latin typeface="Fugaz One" charset="0"/>
              <a:cs typeface="Fugaz One" charset="0"/>
              <a:sym typeface="+mn-ea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>
                <a:latin typeface="Fugaz One" charset="0"/>
                <a:cs typeface="Fugaz One" charset="0"/>
                <a:sym typeface="+mn-ea"/>
              </a:rPr>
              <a:t>Comandos:</a:t>
            </a:r>
            <a:endParaRPr lang="pt-BR" dirty="0">
              <a:latin typeface="Fugaz One" charset="0"/>
              <a:cs typeface="Fugaz One" charset="0"/>
              <a:sym typeface="+mn-ea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dirty="0">
              <a:latin typeface="Fugaz One" charset="0"/>
              <a:cs typeface="Fugaz One" charset="0"/>
              <a:sym typeface="+mn-ea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C00000"/>
                </a:solidFill>
                <a:latin typeface="Fugaz One" charset="0"/>
                <a:cs typeface="Fugaz One" charset="0"/>
                <a:sym typeface="+mn-ea"/>
              </a:rPr>
              <a:t>sudo apt update;</a:t>
            </a:r>
            <a:endParaRPr lang="pt-BR" dirty="0">
              <a:solidFill>
                <a:srgbClr val="C00000"/>
              </a:solidFill>
              <a:latin typeface="Fugaz One" charset="0"/>
              <a:cs typeface="Fugaz One" charset="0"/>
              <a:sym typeface="+mn-ea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dirty="0">
              <a:solidFill>
                <a:srgbClr val="C00000"/>
              </a:solidFill>
              <a:latin typeface="Fugaz One" charset="0"/>
              <a:cs typeface="Fugaz One" charset="0"/>
              <a:sym typeface="+mn-ea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C00000"/>
                </a:solidFill>
                <a:latin typeface="Fugaz One" charset="0"/>
                <a:cs typeface="Fugaz One" charset="0"/>
                <a:sym typeface="+mn-ea"/>
              </a:rPr>
              <a:t>sudo apt install snapd;</a:t>
            </a:r>
            <a:endParaRPr lang="pt-BR" dirty="0">
              <a:solidFill>
                <a:srgbClr val="C00000"/>
              </a:solidFill>
              <a:latin typeface="Fugaz One" charset="0"/>
              <a:cs typeface="Fugaz One" charset="0"/>
              <a:sym typeface="+mn-ea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dirty="0">
              <a:latin typeface="Fugaz One" charset="0"/>
              <a:cs typeface="Fugaz One" charset="0"/>
              <a:sym typeface="+mn-ea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FFFF00"/>
                </a:solidFill>
                <a:latin typeface="Fugaz One" charset="0"/>
                <a:cs typeface="Fugaz One" charset="0"/>
                <a:sym typeface="+mn-ea"/>
              </a:rPr>
              <a:t>sudo snap install tpm2-emulator --beta</a:t>
            </a:r>
            <a:endParaRPr lang="pt-BR" dirty="0">
              <a:solidFill>
                <a:srgbClr val="FFFF00"/>
              </a:solidFill>
              <a:latin typeface="Fugaz One" charset="0"/>
              <a:cs typeface="Fugaz One" charset="0"/>
              <a:sym typeface="+mn-ea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dirty="0">
              <a:latin typeface="Fugaz One" charset="0"/>
              <a:cs typeface="Fugaz One" charset="0"/>
              <a:sym typeface="+mn-ea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dirty="0">
              <a:latin typeface="Fugaz One" charset="0"/>
              <a:cs typeface="Fugaz One" charset="0"/>
              <a:sym typeface="+mn-ea"/>
            </a:endParaRPr>
          </a:p>
        </p:txBody>
      </p:sp>
      <p:sp>
        <p:nvSpPr>
          <p:cNvPr id="5" name="Título 4"/>
          <p:cNvSpPr/>
          <p:nvPr>
            <p:ph type="title" idx="2"/>
          </p:nvPr>
        </p:nvSpPr>
        <p:spPr>
          <a:xfrm>
            <a:off x="949960" y="352425"/>
            <a:ext cx="7331075" cy="842010"/>
          </a:xfrm>
        </p:spPr>
        <p:txBody>
          <a:bodyPr/>
          <a:p>
            <a:r>
              <a:rPr lang="pt-BR" sz="4000" dirty="0">
                <a:latin typeface="Fugaz One" charset="0"/>
                <a:cs typeface="Fugaz One" charset="0"/>
                <a:sym typeface="+mn-ea"/>
              </a:rPr>
              <a:t>Trusted Platform Module</a:t>
            </a:r>
            <a:endParaRPr lang="pt-BR" altLang="en-US" sz="4000"/>
          </a:p>
        </p:txBody>
      </p:sp>
      <p:sp>
        <p:nvSpPr>
          <p:cNvPr id="2" name="Caixa de Texto 1"/>
          <p:cNvSpPr txBox="1"/>
          <p:nvPr/>
        </p:nvSpPr>
        <p:spPr>
          <a:xfrm>
            <a:off x="8307705" y="4643120"/>
            <a:ext cx="4038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pt-BR" altLang="en-US">
                <a:solidFill>
                  <a:schemeClr val="bg1"/>
                </a:solidFill>
              </a:rPr>
              <a:t>14</a:t>
            </a:r>
            <a:endParaRPr lang="pt-BR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Subtítulo 3"/>
          <p:cNvSpPr/>
          <p:nvPr>
            <p:ph type="subTitle" idx="1"/>
          </p:nvPr>
        </p:nvSpPr>
        <p:spPr>
          <a:xfrm>
            <a:off x="1612900" y="1194435"/>
            <a:ext cx="5917565" cy="3467735"/>
          </a:xfrm>
        </p:spPr>
        <p:txBody>
          <a:bodyPr/>
          <a:p>
            <a:pPr marL="0" indent="0" algn="just"/>
            <a:endParaRPr lang="pt-BR" dirty="0">
              <a:latin typeface="Fugaz One" charset="0"/>
              <a:cs typeface="Fugaz One" charset="0"/>
              <a:sym typeface="+mn-ea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>
                <a:latin typeface="Fugaz One" charset="0"/>
                <a:cs typeface="Fugaz One" charset="0"/>
                <a:sym typeface="+mn-ea"/>
              </a:rPr>
              <a:t>Alguns PCs mais antigos podem encontrar algum problema com a inicialização devido à inicialização segura. </a:t>
            </a:r>
            <a:endParaRPr lang="pt-BR" dirty="0">
              <a:latin typeface="Fugaz One" charset="0"/>
              <a:cs typeface="Fugaz One" charset="0"/>
              <a:sym typeface="+mn-ea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dirty="0">
              <a:latin typeface="Fugaz One" charset="0"/>
              <a:cs typeface="Fugaz One" charset="0"/>
              <a:sym typeface="+mn-ea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>
                <a:latin typeface="Fugaz One" charset="0"/>
                <a:cs typeface="Fugaz One" charset="0"/>
                <a:sym typeface="+mn-ea"/>
              </a:rPr>
              <a:t>Como o elementary OS é construído em cima do Ubuntu, que é construído em cima do Linux OS, no que diz respeito a vírus e malware, o Linux é muito mais seguro. Portanto, o elementary OS é seguro e protegido.</a:t>
            </a:r>
            <a:endParaRPr lang="pt-BR" dirty="0">
              <a:latin typeface="Fugaz One" charset="0"/>
              <a:cs typeface="Fugaz One" charset="0"/>
              <a:sym typeface="+mn-ea"/>
            </a:endParaRPr>
          </a:p>
        </p:txBody>
      </p:sp>
      <p:sp>
        <p:nvSpPr>
          <p:cNvPr id="5" name="Título 4"/>
          <p:cNvSpPr/>
          <p:nvPr>
            <p:ph type="title" idx="2"/>
          </p:nvPr>
        </p:nvSpPr>
        <p:spPr>
          <a:xfrm>
            <a:off x="949960" y="352425"/>
            <a:ext cx="7331075" cy="842010"/>
          </a:xfrm>
        </p:spPr>
        <p:txBody>
          <a:bodyPr/>
          <a:p>
            <a:r>
              <a:rPr lang="pt-BR" sz="4000" dirty="0">
                <a:latin typeface="Fugaz One" charset="0"/>
                <a:cs typeface="Fugaz One" charset="0"/>
                <a:sym typeface="+mn-ea"/>
              </a:rPr>
              <a:t>SECUREBOOT</a:t>
            </a:r>
            <a:endParaRPr lang="pt-BR" altLang="en-US" sz="4000"/>
          </a:p>
        </p:txBody>
      </p:sp>
      <p:pic>
        <p:nvPicPr>
          <p:cNvPr id="2" name="Imagem 1" descr="image-removebg-preview (2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977640" y="3312795"/>
            <a:ext cx="1188085" cy="1188085"/>
          </a:xfrm>
          <a:prstGeom prst="rect">
            <a:avLst/>
          </a:prstGeom>
        </p:spPr>
      </p:pic>
      <p:sp>
        <p:nvSpPr>
          <p:cNvPr id="3" name="Caixa de Texto 2"/>
          <p:cNvSpPr txBox="1"/>
          <p:nvPr/>
        </p:nvSpPr>
        <p:spPr>
          <a:xfrm>
            <a:off x="8307705" y="4643120"/>
            <a:ext cx="4038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pt-BR" altLang="en-US">
                <a:solidFill>
                  <a:schemeClr val="bg1"/>
                </a:solidFill>
              </a:rPr>
              <a:t>15</a:t>
            </a:r>
            <a:endParaRPr lang="pt-BR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Subtítulo 3"/>
          <p:cNvSpPr/>
          <p:nvPr>
            <p:ph type="subTitle" idx="1"/>
          </p:nvPr>
        </p:nvSpPr>
        <p:spPr>
          <a:xfrm>
            <a:off x="1612900" y="1194435"/>
            <a:ext cx="5917565" cy="3467735"/>
          </a:xfrm>
        </p:spPr>
        <p:txBody>
          <a:bodyPr/>
          <a:p>
            <a:pPr marL="0" indent="0" algn="just"/>
            <a:endParaRPr lang="pt-BR" dirty="0">
              <a:latin typeface="Fugaz One" charset="0"/>
              <a:cs typeface="Fugaz One" charset="0"/>
              <a:sym typeface="+mn-ea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>
                <a:latin typeface="Fugaz One" charset="0"/>
                <a:cs typeface="Fugaz One" charset="0"/>
                <a:sym typeface="+mn-ea"/>
              </a:rPr>
              <a:t>A criptografia no elementary os começa desde a instalação!</a:t>
            </a:r>
            <a:endParaRPr lang="pt-BR" dirty="0">
              <a:latin typeface="Fugaz One" charset="0"/>
              <a:cs typeface="Fugaz One" charset="0"/>
              <a:sym typeface="+mn-ea"/>
            </a:endParaRPr>
          </a:p>
        </p:txBody>
      </p:sp>
      <p:sp>
        <p:nvSpPr>
          <p:cNvPr id="5" name="Título 4"/>
          <p:cNvSpPr/>
          <p:nvPr>
            <p:ph type="title" idx="2"/>
          </p:nvPr>
        </p:nvSpPr>
        <p:spPr>
          <a:xfrm>
            <a:off x="949960" y="352425"/>
            <a:ext cx="7331075" cy="842010"/>
          </a:xfrm>
        </p:spPr>
        <p:txBody>
          <a:bodyPr/>
          <a:p>
            <a:r>
              <a:rPr lang="pt-BR" sz="4000" dirty="0">
                <a:latin typeface="Fugaz One" charset="0"/>
                <a:cs typeface="Fugaz One" charset="0"/>
                <a:sym typeface="+mn-ea"/>
              </a:rPr>
              <a:t>CRIPTOGRAFIA</a:t>
            </a:r>
            <a:endParaRPr lang="pt-BR" altLang="en-US" sz="4000"/>
          </a:p>
        </p:txBody>
      </p:sp>
      <p:pic>
        <p:nvPicPr>
          <p:cNvPr id="3" name="Imagem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83205" y="1971675"/>
            <a:ext cx="3665220" cy="25908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6" name="Caixa de Texto 5"/>
          <p:cNvSpPr txBox="1"/>
          <p:nvPr/>
        </p:nvSpPr>
        <p:spPr>
          <a:xfrm>
            <a:off x="8307705" y="4643120"/>
            <a:ext cx="4038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pt-BR" altLang="en-US">
                <a:solidFill>
                  <a:schemeClr val="bg1"/>
                </a:solidFill>
              </a:rPr>
              <a:t>16</a:t>
            </a:r>
            <a:endParaRPr lang="pt-BR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5"/>
          <p:cNvSpPr/>
          <p:nvPr/>
        </p:nvSpPr>
        <p:spPr>
          <a:xfrm>
            <a:off x="3939210" y="288950"/>
            <a:ext cx="5083500" cy="4566000"/>
          </a:xfrm>
          <a:prstGeom prst="ellipse">
            <a:avLst/>
          </a:prstGeom>
          <a:gradFill>
            <a:gsLst>
              <a:gs pos="0">
                <a:srgbClr val="170F8D"/>
              </a:gs>
              <a:gs pos="61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33" name="Google Shape;233;p35"/>
          <p:cNvSpPr/>
          <p:nvPr/>
        </p:nvSpPr>
        <p:spPr>
          <a:xfrm>
            <a:off x="749525" y="389550"/>
            <a:ext cx="3487800" cy="3132600"/>
          </a:xfrm>
          <a:prstGeom prst="ellipse">
            <a:avLst/>
          </a:prstGeom>
          <a:gradFill>
            <a:gsLst>
              <a:gs pos="0">
                <a:srgbClr val="170F8D"/>
              </a:gs>
              <a:gs pos="61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34" name="Google Shape;234;p35"/>
          <p:cNvSpPr txBox="1"/>
          <p:nvPr>
            <p:ph type="title"/>
          </p:nvPr>
        </p:nvSpPr>
        <p:spPr>
          <a:xfrm>
            <a:off x="610870" y="2790825"/>
            <a:ext cx="3686175" cy="152908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altLang="en-GB" sz="3200"/>
              <a:t>INTERPRETADOR DE COMANDOS</a:t>
            </a:r>
            <a:endParaRPr lang="pt-BR" altLang="en-GB" sz="3200"/>
          </a:p>
        </p:txBody>
      </p:sp>
      <p:sp>
        <p:nvSpPr>
          <p:cNvPr id="237" name="Google Shape;237;p35"/>
          <p:cNvSpPr/>
          <p:nvPr/>
        </p:nvSpPr>
        <p:spPr>
          <a:xfrm>
            <a:off x="1698675" y="1324574"/>
            <a:ext cx="1589400" cy="1262400"/>
          </a:xfrm>
          <a:prstGeom prst="rect">
            <a:avLst/>
          </a:prstGeom>
          <a:gradFill>
            <a:gsLst>
              <a:gs pos="0">
                <a:srgbClr val="00BCC2"/>
              </a:gs>
              <a:gs pos="100000">
                <a:srgbClr val="B2E4C2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238" name="Google Shape;238;p35"/>
          <p:cNvCxnSpPr>
            <a:stCxn id="237" idx="1"/>
            <a:endCxn id="234" idx="1"/>
          </p:cNvCxnSpPr>
          <p:nvPr/>
        </p:nvCxnSpPr>
        <p:spPr>
          <a:xfrm rot="10800000" flipV="1">
            <a:off x="610870" y="1955800"/>
            <a:ext cx="1087755" cy="1599565"/>
          </a:xfrm>
          <a:prstGeom prst="bentConnector3">
            <a:avLst>
              <a:gd name="adj1" fmla="val 121891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9" name="Google Shape;239;p35"/>
          <p:cNvCxnSpPr>
            <a:stCxn id="234" idx="3"/>
            <a:endCxn id="237" idx="3"/>
          </p:cNvCxnSpPr>
          <p:nvPr/>
        </p:nvCxnSpPr>
        <p:spPr>
          <a:xfrm flipH="1" flipV="1">
            <a:off x="3288030" y="1955800"/>
            <a:ext cx="1009015" cy="1599565"/>
          </a:xfrm>
          <a:prstGeom prst="bentConnector3">
            <a:avLst>
              <a:gd name="adj1" fmla="val -236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3" name="Google Shape;243;p35"/>
          <p:cNvSpPr txBox="1"/>
          <p:nvPr>
            <p:ph type="title" idx="2"/>
          </p:nvPr>
        </p:nvSpPr>
        <p:spPr>
          <a:xfrm>
            <a:off x="1856625" y="1534875"/>
            <a:ext cx="1273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0</a:t>
            </a:r>
            <a:r>
              <a:rPr lang="pt-BR" altLang="en-GB">
                <a:solidFill>
                  <a:schemeClr val="dk1"/>
                </a:solidFill>
              </a:rPr>
              <a:t>7</a:t>
            </a:r>
            <a:endParaRPr lang="pt-BR" altLang="en-GB">
              <a:solidFill>
                <a:schemeClr val="dk1"/>
              </a:solidFill>
            </a:endParaRPr>
          </a:p>
        </p:txBody>
      </p:sp>
      <p:pic>
        <p:nvPicPr>
          <p:cNvPr id="2" name="Imagem 1" descr="image-removebg-preview (3)"/>
          <p:cNvPicPr>
            <a:picLocks noChangeAspect="1"/>
          </p:cNvPicPr>
          <p:nvPr/>
        </p:nvPicPr>
        <p:blipFill>
          <a:blip r:embed="rId1">
            <a:lum bright="100000" contrast="48000"/>
          </a:blip>
          <a:stretch>
            <a:fillRect/>
          </a:stretch>
        </p:blipFill>
        <p:spPr>
          <a:xfrm rot="720000">
            <a:off x="5259705" y="1381760"/>
            <a:ext cx="2442210" cy="2380615"/>
          </a:xfrm>
          <a:prstGeom prst="rect">
            <a:avLst/>
          </a:prstGeom>
        </p:spPr>
      </p:pic>
      <p:sp>
        <p:nvSpPr>
          <p:cNvPr id="5" name="Caixa de Texto 4"/>
          <p:cNvSpPr txBox="1"/>
          <p:nvPr/>
        </p:nvSpPr>
        <p:spPr>
          <a:xfrm>
            <a:off x="8307705" y="4643120"/>
            <a:ext cx="4038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pt-BR" altLang="en-US">
                <a:solidFill>
                  <a:schemeClr val="bg1"/>
                </a:solidFill>
              </a:rPr>
              <a:t>17</a:t>
            </a:r>
            <a:endParaRPr lang="pt-BR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4"/>
          <p:cNvSpPr/>
          <p:nvPr/>
        </p:nvSpPr>
        <p:spPr>
          <a:xfrm>
            <a:off x="403325" y="792950"/>
            <a:ext cx="3961200" cy="3557700"/>
          </a:xfrm>
          <a:prstGeom prst="ellipse">
            <a:avLst/>
          </a:prstGeom>
          <a:gradFill>
            <a:gsLst>
              <a:gs pos="0">
                <a:srgbClr val="170F8D"/>
              </a:gs>
              <a:gs pos="61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21" name="Google Shape;221;p34"/>
          <p:cNvSpPr txBox="1"/>
          <p:nvPr>
            <p:ph type="subTitle" idx="1"/>
          </p:nvPr>
        </p:nvSpPr>
        <p:spPr>
          <a:xfrm>
            <a:off x="4635600" y="2621963"/>
            <a:ext cx="3795300" cy="1037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 dirty="0">
                <a:solidFill>
                  <a:schemeClr val="bg1"/>
                </a:solidFill>
                <a:latin typeface="Fugaz One" charset="0"/>
                <a:cs typeface="Fugaz One" charset="0"/>
                <a:sym typeface="+mn-ea"/>
              </a:rPr>
              <a:t>O substituto inteligente, capaz e ético para Windows e macOS </a:t>
            </a:r>
            <a:endParaRPr lang="pt-BR" sz="2000" dirty="0">
              <a:solidFill>
                <a:schemeClr val="bg1"/>
              </a:solidFill>
              <a:latin typeface="Fugaz One" charset="0"/>
              <a:cs typeface="Fugaz One" charset="0"/>
              <a:sym typeface="+mn-ea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pt-BR" sz="2000" dirty="0">
              <a:solidFill>
                <a:schemeClr val="bg1"/>
              </a:solidFill>
              <a:latin typeface="Fugaz One" charset="0"/>
              <a:cs typeface="Fugaz One" charset="0"/>
              <a:sym typeface="+mn-ea"/>
            </a:endParaRPr>
          </a:p>
        </p:txBody>
      </p:sp>
      <p:cxnSp>
        <p:nvCxnSpPr>
          <p:cNvPr id="223" name="Google Shape;223;p34"/>
          <p:cNvCxnSpPr/>
          <p:nvPr/>
        </p:nvCxnSpPr>
        <p:spPr>
          <a:xfrm>
            <a:off x="8359780" y="2830478"/>
            <a:ext cx="600" cy="927900"/>
          </a:xfrm>
          <a:prstGeom prst="bentConnector3">
            <a:avLst>
              <a:gd name="adj1" fmla="val 396875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25" name="Google Shape;225;p34"/>
          <p:cNvGrpSpPr/>
          <p:nvPr/>
        </p:nvGrpSpPr>
        <p:grpSpPr>
          <a:xfrm>
            <a:off x="4108116" y="2190893"/>
            <a:ext cx="2024619" cy="307586"/>
            <a:chOff x="4075731" y="1234875"/>
            <a:chExt cx="2024619" cy="307586"/>
          </a:xfrm>
        </p:grpSpPr>
        <p:sp>
          <p:nvSpPr>
            <p:cNvPr id="226" name="Google Shape;226;p34"/>
            <p:cNvSpPr/>
            <p:nvPr/>
          </p:nvSpPr>
          <p:spPr>
            <a:xfrm>
              <a:off x="4075731" y="1234875"/>
              <a:ext cx="69900" cy="69900"/>
            </a:xfrm>
            <a:prstGeom prst="ellipse">
              <a:avLst/>
            </a:prstGeom>
            <a:gradFill>
              <a:gsLst>
                <a:gs pos="0">
                  <a:srgbClr val="82BCFE"/>
                </a:gs>
                <a:gs pos="100000">
                  <a:srgbClr val="0C77F1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cxnSp>
          <p:nvCxnSpPr>
            <p:cNvPr id="227" name="Google Shape;227;p34"/>
            <p:cNvCxnSpPr>
              <a:stCxn id="224" idx="0"/>
              <a:endCxn id="226" idx="6"/>
            </p:cNvCxnSpPr>
            <p:nvPr/>
          </p:nvCxnSpPr>
          <p:spPr>
            <a:xfrm rot="5400000" flipH="1">
              <a:off x="4986600" y="428711"/>
              <a:ext cx="272700" cy="1954800"/>
            </a:xfrm>
            <a:prstGeom prst="bentConnector2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3" name="Imagem 2" descr="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 rot="20220000">
            <a:off x="730250" y="908685"/>
            <a:ext cx="1695450" cy="1695450"/>
          </a:xfrm>
          <a:prstGeom prst="rect">
            <a:avLst/>
          </a:prstGeom>
        </p:spPr>
      </p:pic>
      <p:pic>
        <p:nvPicPr>
          <p:cNvPr id="4" name="Imagem 3" descr="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780000">
            <a:off x="2118995" y="2505710"/>
            <a:ext cx="1576705" cy="1576705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Subtítulo 3"/>
          <p:cNvSpPr/>
          <p:nvPr>
            <p:ph type="subTitle" idx="1"/>
          </p:nvPr>
        </p:nvSpPr>
        <p:spPr>
          <a:xfrm>
            <a:off x="1612900" y="1194435"/>
            <a:ext cx="5917565" cy="3467735"/>
          </a:xfrm>
        </p:spPr>
        <p:txBody>
          <a:bodyPr/>
          <a:p>
            <a:pPr marL="0" indent="0" algn="just"/>
            <a:endParaRPr lang="pt-BR" dirty="0">
              <a:latin typeface="Fugaz One" charset="0"/>
              <a:cs typeface="Fugaz One" charset="0"/>
              <a:sym typeface="+mn-ea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altLang="en-US" dirty="0">
                <a:latin typeface="Fugaz One" charset="0"/>
                <a:cs typeface="Fugaz One" charset="0"/>
                <a:sym typeface="+mn-ea"/>
              </a:rPr>
              <a:t>O Elementary OS</a:t>
            </a:r>
            <a:r>
              <a:rPr lang="en-US" dirty="0">
                <a:latin typeface="Fugaz One" charset="0"/>
                <a:cs typeface="Fugaz One" charset="0"/>
                <a:sym typeface="+mn-ea"/>
              </a:rPr>
              <a:t> possui a sua própria shell chamada de Pantheon</a:t>
            </a:r>
            <a:r>
              <a:rPr lang="pt-BR" altLang="en-US" dirty="0">
                <a:latin typeface="Fugaz One" charset="0"/>
                <a:cs typeface="Fugaz One" charset="0"/>
                <a:sym typeface="+mn-ea"/>
              </a:rPr>
              <a:t>,</a:t>
            </a:r>
            <a:r>
              <a:rPr lang="en-US" dirty="0">
                <a:latin typeface="Fugaz One" charset="0"/>
                <a:cs typeface="Fugaz One" charset="0"/>
                <a:sym typeface="+mn-ea"/>
              </a:rPr>
              <a:t> que é dependente de outras aplicações do elementary OS, como o Plank</a:t>
            </a:r>
            <a:r>
              <a:rPr lang="pt-BR" altLang="en-US" dirty="0">
                <a:latin typeface="Fugaz One" charset="0"/>
                <a:cs typeface="Fugaz One" charset="0"/>
                <a:sym typeface="+mn-ea"/>
              </a:rPr>
              <a:t> e</a:t>
            </a:r>
            <a:r>
              <a:rPr lang="en-US" dirty="0">
                <a:latin typeface="Fugaz One" charset="0"/>
                <a:cs typeface="Fugaz One" charset="0"/>
                <a:sym typeface="+mn-ea"/>
              </a:rPr>
              <a:t> Epiphany</a:t>
            </a:r>
            <a:endParaRPr lang="en-US" dirty="0">
              <a:latin typeface="Fugaz One" charset="0"/>
              <a:cs typeface="Fugaz One" charset="0"/>
              <a:sym typeface="+mn-ea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>
              <a:latin typeface="Fugaz One" charset="0"/>
              <a:cs typeface="Fugaz One" charset="0"/>
              <a:sym typeface="+mn-ea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Fugaz One" charset="0"/>
                <a:cs typeface="Fugaz One" charset="0"/>
                <a:sym typeface="+mn-ea"/>
              </a:rPr>
              <a:t>O Pantheon é um shell do Gnome </a:t>
            </a:r>
            <a:r>
              <a:rPr lang="en-US" dirty="0" err="1">
                <a:latin typeface="Fugaz One" charset="0"/>
                <a:cs typeface="Fugaz One" charset="0"/>
                <a:sym typeface="+mn-ea"/>
              </a:rPr>
              <a:t>altamente</a:t>
            </a:r>
            <a:r>
              <a:rPr lang="en-US" dirty="0">
                <a:latin typeface="Fugaz One" charset="0"/>
                <a:cs typeface="Fugaz One" charset="0"/>
                <a:sym typeface="+mn-ea"/>
              </a:rPr>
              <a:t> </a:t>
            </a:r>
            <a:r>
              <a:rPr lang="en-US" dirty="0" err="1">
                <a:latin typeface="Fugaz One" charset="0"/>
                <a:cs typeface="Fugaz One" charset="0"/>
                <a:sym typeface="+mn-ea"/>
              </a:rPr>
              <a:t>modificado</a:t>
            </a:r>
            <a:r>
              <a:rPr lang="en-US" dirty="0">
                <a:latin typeface="Fugaz One" charset="0"/>
                <a:cs typeface="Fugaz One" charset="0"/>
                <a:sym typeface="+mn-ea"/>
              </a:rPr>
              <a:t> e que </a:t>
            </a:r>
            <a:r>
              <a:rPr lang="en-US" dirty="0" err="1">
                <a:latin typeface="Fugaz One" charset="0"/>
                <a:cs typeface="Fugaz One" charset="0"/>
                <a:sym typeface="+mn-ea"/>
              </a:rPr>
              <a:t>muitos</a:t>
            </a:r>
            <a:r>
              <a:rPr lang="en-US" dirty="0">
                <a:latin typeface="Fugaz One" charset="0"/>
                <a:cs typeface="Fugaz One" charset="0"/>
                <a:sym typeface="+mn-ea"/>
              </a:rPr>
              <a:t> </a:t>
            </a:r>
            <a:r>
              <a:rPr lang="en-US" dirty="0" err="1">
                <a:latin typeface="Fugaz One" charset="0"/>
                <a:cs typeface="Fugaz One" charset="0"/>
                <a:sym typeface="+mn-ea"/>
              </a:rPr>
              <a:t>consideram</a:t>
            </a:r>
            <a:r>
              <a:rPr lang="en-US" dirty="0">
                <a:latin typeface="Fugaz One" charset="0"/>
                <a:cs typeface="Fugaz One" charset="0"/>
                <a:sym typeface="+mn-ea"/>
              </a:rPr>
              <a:t> </a:t>
            </a:r>
            <a:r>
              <a:rPr lang="en-US" dirty="0" err="1">
                <a:latin typeface="Fugaz One" charset="0"/>
                <a:cs typeface="Fugaz One" charset="0"/>
                <a:sym typeface="+mn-ea"/>
              </a:rPr>
              <a:t>como</a:t>
            </a:r>
            <a:r>
              <a:rPr lang="en-US" dirty="0">
                <a:latin typeface="Fugaz One" charset="0"/>
                <a:cs typeface="Fugaz One" charset="0"/>
                <a:sym typeface="+mn-ea"/>
              </a:rPr>
              <a:t> um desktop.</a:t>
            </a:r>
            <a:endParaRPr lang="en-US" dirty="0">
              <a:latin typeface="Fugaz One" charset="0"/>
              <a:cs typeface="Fugaz One" charset="0"/>
              <a:sym typeface="+mn-ea"/>
            </a:endParaRPr>
          </a:p>
          <a:p>
            <a:pPr marL="0" indent="0" algn="just">
              <a:buFont typeface="Arial" panose="020B0604020202020204" pitchFamily="34" charset="0"/>
            </a:pPr>
            <a:endParaRPr lang="en-US" dirty="0">
              <a:latin typeface="Fugaz One" charset="0"/>
              <a:cs typeface="Fugaz One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Fugaz One" charset="0"/>
                <a:cs typeface="Fugaz One" charset="0"/>
                <a:sym typeface="+mn-ea"/>
              </a:rPr>
              <a:t>Com </a:t>
            </a:r>
            <a:r>
              <a:rPr lang="en-US" dirty="0" err="1">
                <a:latin typeface="Fugaz One" charset="0"/>
                <a:cs typeface="Fugaz One" charset="0"/>
                <a:sym typeface="+mn-ea"/>
              </a:rPr>
              <a:t>relação</a:t>
            </a:r>
            <a:r>
              <a:rPr lang="en-US" dirty="0">
                <a:latin typeface="Fugaz One" charset="0"/>
                <a:cs typeface="Fugaz One" charset="0"/>
                <a:sym typeface="+mn-ea"/>
              </a:rPr>
              <a:t> à </a:t>
            </a:r>
            <a:r>
              <a:rPr lang="en-US" dirty="0" err="1">
                <a:latin typeface="Fugaz One" charset="0"/>
                <a:cs typeface="Fugaz One" charset="0"/>
                <a:sym typeface="+mn-ea"/>
              </a:rPr>
              <a:t>usabilidade</a:t>
            </a:r>
            <a:r>
              <a:rPr lang="en-US" dirty="0">
                <a:latin typeface="Fugaz One" charset="0"/>
                <a:cs typeface="Fugaz One" charset="0"/>
                <a:sym typeface="+mn-ea"/>
              </a:rPr>
              <a:t> e </a:t>
            </a:r>
            <a:r>
              <a:rPr lang="en-US" dirty="0" err="1">
                <a:latin typeface="Fugaz One" charset="0"/>
                <a:cs typeface="Fugaz One" charset="0"/>
                <a:sym typeface="+mn-ea"/>
              </a:rPr>
              <a:t>aparência</a:t>
            </a:r>
            <a:r>
              <a:rPr lang="en-US" dirty="0">
                <a:latin typeface="Fugaz One" charset="0"/>
                <a:cs typeface="Fugaz One" charset="0"/>
                <a:sym typeface="+mn-ea"/>
              </a:rPr>
              <a:t>, a </a:t>
            </a:r>
            <a:r>
              <a:rPr lang="en-US" dirty="0" err="1">
                <a:latin typeface="Fugaz One" charset="0"/>
                <a:cs typeface="Fugaz One" charset="0"/>
                <a:sym typeface="+mn-ea"/>
              </a:rPr>
              <a:t>área</a:t>
            </a:r>
            <a:r>
              <a:rPr lang="en-US" dirty="0">
                <a:latin typeface="Fugaz One" charset="0"/>
                <a:cs typeface="Fugaz One" charset="0"/>
                <a:sym typeface="+mn-ea"/>
              </a:rPr>
              <a:t> de </a:t>
            </a:r>
            <a:r>
              <a:rPr lang="en-US" dirty="0" err="1">
                <a:latin typeface="Fugaz One" charset="0"/>
                <a:cs typeface="Fugaz One" charset="0"/>
                <a:sym typeface="+mn-ea"/>
              </a:rPr>
              <a:t>trabalho</a:t>
            </a:r>
            <a:r>
              <a:rPr lang="en-US" dirty="0">
                <a:latin typeface="Fugaz One" charset="0"/>
                <a:cs typeface="Fugaz One" charset="0"/>
                <a:sym typeface="+mn-ea"/>
              </a:rPr>
              <a:t> </a:t>
            </a:r>
            <a:r>
              <a:rPr lang="en-US" dirty="0" err="1">
                <a:latin typeface="Fugaz One" charset="0"/>
                <a:cs typeface="Fugaz One" charset="0"/>
                <a:sym typeface="+mn-ea"/>
              </a:rPr>
              <a:t>tem</a:t>
            </a:r>
            <a:r>
              <a:rPr lang="en-US" dirty="0">
                <a:latin typeface="Fugaz One" charset="0"/>
                <a:cs typeface="Fugaz One" charset="0"/>
                <a:sym typeface="+mn-ea"/>
              </a:rPr>
              <a:t> </a:t>
            </a:r>
            <a:r>
              <a:rPr lang="en-US" dirty="0" err="1">
                <a:latin typeface="Fugaz One" charset="0"/>
                <a:cs typeface="Fugaz One" charset="0"/>
                <a:sym typeface="+mn-ea"/>
              </a:rPr>
              <a:t>algumas</a:t>
            </a:r>
            <a:r>
              <a:rPr lang="en-US" dirty="0">
                <a:latin typeface="Fugaz One" charset="0"/>
                <a:cs typeface="Fugaz One" charset="0"/>
                <a:sym typeface="+mn-ea"/>
              </a:rPr>
              <a:t> </a:t>
            </a:r>
            <a:r>
              <a:rPr lang="en-US" dirty="0" err="1">
                <a:latin typeface="Fugaz One" charset="0"/>
                <a:cs typeface="Fugaz One" charset="0"/>
                <a:sym typeface="+mn-ea"/>
              </a:rPr>
              <a:t>semelhanças</a:t>
            </a:r>
            <a:r>
              <a:rPr lang="en-US" dirty="0">
                <a:latin typeface="Fugaz One" charset="0"/>
                <a:cs typeface="Fugaz One" charset="0"/>
                <a:sym typeface="+mn-ea"/>
              </a:rPr>
              <a:t> com o GNOME Shell e o macOS.</a:t>
            </a:r>
            <a:endParaRPr lang="en-US" dirty="0">
              <a:latin typeface="Fugaz One" charset="0"/>
              <a:cs typeface="Fugaz One" charset="0"/>
              <a:sym typeface="+mn-ea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dirty="0">
              <a:latin typeface="Fugaz One" charset="0"/>
              <a:cs typeface="Fugaz One" charset="0"/>
              <a:sym typeface="+mn-ea"/>
            </a:endParaRPr>
          </a:p>
          <a:p>
            <a:pPr marL="0" indent="0" algn="just">
              <a:buFont typeface="Arial" panose="020B0604020202020204" pitchFamily="34" charset="0"/>
            </a:pPr>
            <a:endParaRPr lang="pt-BR" dirty="0">
              <a:latin typeface="Fugaz One" charset="0"/>
              <a:cs typeface="Fugaz One" charset="0"/>
              <a:sym typeface="+mn-ea"/>
            </a:endParaRPr>
          </a:p>
        </p:txBody>
      </p:sp>
      <p:sp>
        <p:nvSpPr>
          <p:cNvPr id="5" name="Título 4"/>
          <p:cNvSpPr/>
          <p:nvPr>
            <p:ph type="title" idx="2"/>
          </p:nvPr>
        </p:nvSpPr>
        <p:spPr>
          <a:xfrm>
            <a:off x="949960" y="352425"/>
            <a:ext cx="7331075" cy="842010"/>
          </a:xfrm>
        </p:spPr>
        <p:txBody>
          <a:bodyPr/>
          <a:p>
            <a:r>
              <a:rPr lang="pt-BR" sz="4000" dirty="0">
                <a:latin typeface="Fugaz One" charset="0"/>
                <a:cs typeface="Fugaz One" charset="0"/>
                <a:sym typeface="+mn-ea"/>
              </a:rPr>
              <a:t>PHANTEON</a:t>
            </a:r>
            <a:endParaRPr lang="pt-BR" altLang="en-US" sz="4000"/>
          </a:p>
        </p:txBody>
      </p:sp>
      <p:pic>
        <p:nvPicPr>
          <p:cNvPr id="3" name="Imagem 2" descr="image-removebg-preview (3)"/>
          <p:cNvPicPr>
            <a:picLocks noChangeAspect="1"/>
          </p:cNvPicPr>
          <p:nvPr/>
        </p:nvPicPr>
        <p:blipFill>
          <a:blip r:embed="rId1">
            <a:lum bright="100000" contrast="48000"/>
          </a:blip>
          <a:stretch>
            <a:fillRect/>
          </a:stretch>
        </p:blipFill>
        <p:spPr>
          <a:xfrm rot="720000">
            <a:off x="7434580" y="3312160"/>
            <a:ext cx="1325245" cy="1291590"/>
          </a:xfrm>
          <a:prstGeom prst="rect">
            <a:avLst/>
          </a:prstGeom>
        </p:spPr>
      </p:pic>
      <p:pic>
        <p:nvPicPr>
          <p:cNvPr id="6" name="Imagem 5" descr="image-removebg-preview (3)"/>
          <p:cNvPicPr>
            <a:picLocks noChangeAspect="1"/>
          </p:cNvPicPr>
          <p:nvPr/>
        </p:nvPicPr>
        <p:blipFill>
          <a:blip r:embed="rId1">
            <a:lum bright="100000" contrast="48000"/>
          </a:blip>
          <a:stretch>
            <a:fillRect/>
          </a:stretch>
        </p:blipFill>
        <p:spPr>
          <a:xfrm rot="18720000">
            <a:off x="6741795" y="3894455"/>
            <a:ext cx="962660" cy="938530"/>
          </a:xfrm>
          <a:prstGeom prst="rect">
            <a:avLst/>
          </a:prstGeom>
        </p:spPr>
      </p:pic>
      <p:sp>
        <p:nvSpPr>
          <p:cNvPr id="7" name="Caixa de Texto 6"/>
          <p:cNvSpPr txBox="1"/>
          <p:nvPr/>
        </p:nvSpPr>
        <p:spPr>
          <a:xfrm>
            <a:off x="8307705" y="4643120"/>
            <a:ext cx="4038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pt-BR" altLang="en-US">
                <a:solidFill>
                  <a:schemeClr val="bg1"/>
                </a:solidFill>
              </a:rPr>
              <a:t>18</a:t>
            </a:r>
            <a:endParaRPr lang="pt-BR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5"/>
          <p:cNvSpPr/>
          <p:nvPr/>
        </p:nvSpPr>
        <p:spPr>
          <a:xfrm>
            <a:off x="3939210" y="288950"/>
            <a:ext cx="5083500" cy="4566000"/>
          </a:xfrm>
          <a:prstGeom prst="ellipse">
            <a:avLst/>
          </a:prstGeom>
          <a:gradFill>
            <a:gsLst>
              <a:gs pos="0">
                <a:srgbClr val="170F8D"/>
              </a:gs>
              <a:gs pos="61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33" name="Google Shape;233;p35"/>
          <p:cNvSpPr/>
          <p:nvPr/>
        </p:nvSpPr>
        <p:spPr>
          <a:xfrm>
            <a:off x="749525" y="389550"/>
            <a:ext cx="3487800" cy="3132600"/>
          </a:xfrm>
          <a:prstGeom prst="ellipse">
            <a:avLst/>
          </a:prstGeom>
          <a:gradFill>
            <a:gsLst>
              <a:gs pos="0">
                <a:srgbClr val="170F8D"/>
              </a:gs>
              <a:gs pos="61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34" name="Google Shape;234;p35"/>
          <p:cNvSpPr txBox="1"/>
          <p:nvPr>
            <p:ph type="title"/>
          </p:nvPr>
        </p:nvSpPr>
        <p:spPr>
          <a:xfrm>
            <a:off x="610870" y="2790825"/>
            <a:ext cx="3686175" cy="152908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altLang="en-GB" sz="4800"/>
              <a:t>VERSÕES</a:t>
            </a:r>
            <a:endParaRPr lang="pt-BR" altLang="en-GB" sz="4800"/>
          </a:p>
        </p:txBody>
      </p:sp>
      <p:sp>
        <p:nvSpPr>
          <p:cNvPr id="237" name="Google Shape;237;p35"/>
          <p:cNvSpPr/>
          <p:nvPr/>
        </p:nvSpPr>
        <p:spPr>
          <a:xfrm>
            <a:off x="1698675" y="1324574"/>
            <a:ext cx="1589400" cy="1262400"/>
          </a:xfrm>
          <a:prstGeom prst="rect">
            <a:avLst/>
          </a:prstGeom>
          <a:gradFill>
            <a:gsLst>
              <a:gs pos="0">
                <a:srgbClr val="00BCC2"/>
              </a:gs>
              <a:gs pos="100000">
                <a:srgbClr val="B2E4C2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238" name="Google Shape;238;p35"/>
          <p:cNvCxnSpPr>
            <a:stCxn id="237" idx="1"/>
            <a:endCxn id="234" idx="1"/>
          </p:cNvCxnSpPr>
          <p:nvPr/>
        </p:nvCxnSpPr>
        <p:spPr>
          <a:xfrm rot="10800000" flipV="1">
            <a:off x="610870" y="1955800"/>
            <a:ext cx="1087755" cy="1599565"/>
          </a:xfrm>
          <a:prstGeom prst="bentConnector3">
            <a:avLst>
              <a:gd name="adj1" fmla="val 121891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9" name="Google Shape;239;p35"/>
          <p:cNvCxnSpPr>
            <a:stCxn id="234" idx="3"/>
            <a:endCxn id="237" idx="3"/>
          </p:cNvCxnSpPr>
          <p:nvPr/>
        </p:nvCxnSpPr>
        <p:spPr>
          <a:xfrm flipH="1" flipV="1">
            <a:off x="3288030" y="1955800"/>
            <a:ext cx="1009015" cy="1599565"/>
          </a:xfrm>
          <a:prstGeom prst="bentConnector3">
            <a:avLst>
              <a:gd name="adj1" fmla="val -236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3" name="Google Shape;243;p35"/>
          <p:cNvSpPr txBox="1"/>
          <p:nvPr>
            <p:ph type="title" idx="2"/>
          </p:nvPr>
        </p:nvSpPr>
        <p:spPr>
          <a:xfrm>
            <a:off x="1855990" y="1534875"/>
            <a:ext cx="1273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0</a:t>
            </a:r>
            <a:r>
              <a:rPr lang="pt-BR" altLang="en-GB">
                <a:solidFill>
                  <a:schemeClr val="dk1"/>
                </a:solidFill>
              </a:rPr>
              <a:t>8</a:t>
            </a:r>
            <a:endParaRPr lang="pt-BR" altLang="en-GB">
              <a:solidFill>
                <a:schemeClr val="dk1"/>
              </a:solidFill>
            </a:endParaRPr>
          </a:p>
        </p:txBody>
      </p:sp>
      <p:pic>
        <p:nvPicPr>
          <p:cNvPr id="2" name="Imagem 1" descr="image-removebg-preview (4)"/>
          <p:cNvPicPr>
            <a:picLocks noChangeAspect="1"/>
          </p:cNvPicPr>
          <p:nvPr/>
        </p:nvPicPr>
        <p:blipFill>
          <a:blip r:embed="rId1">
            <a:lum bright="100000"/>
          </a:blip>
          <a:stretch>
            <a:fillRect/>
          </a:stretch>
        </p:blipFill>
        <p:spPr>
          <a:xfrm>
            <a:off x="4749800" y="840740"/>
            <a:ext cx="3461385" cy="3461385"/>
          </a:xfrm>
          <a:prstGeom prst="rect">
            <a:avLst/>
          </a:prstGeom>
        </p:spPr>
      </p:pic>
      <p:sp>
        <p:nvSpPr>
          <p:cNvPr id="5" name="Caixa de Texto 4"/>
          <p:cNvSpPr txBox="1"/>
          <p:nvPr/>
        </p:nvSpPr>
        <p:spPr>
          <a:xfrm>
            <a:off x="8307705" y="4643120"/>
            <a:ext cx="4038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pt-BR" altLang="en-US">
                <a:solidFill>
                  <a:schemeClr val="bg1"/>
                </a:solidFill>
              </a:rPr>
              <a:t>19</a:t>
            </a:r>
            <a:endParaRPr lang="pt-BR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6"/>
          <p:cNvSpPr/>
          <p:nvPr/>
        </p:nvSpPr>
        <p:spPr>
          <a:xfrm>
            <a:off x="2592085" y="1112100"/>
            <a:ext cx="3961200" cy="3557700"/>
          </a:xfrm>
          <a:prstGeom prst="ellipse">
            <a:avLst/>
          </a:prstGeom>
          <a:gradFill>
            <a:gsLst>
              <a:gs pos="0">
                <a:srgbClr val="170F8D"/>
              </a:gs>
              <a:gs pos="61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49" name="Google Shape;249;p36"/>
          <p:cNvSpPr/>
          <p:nvPr/>
        </p:nvSpPr>
        <p:spPr>
          <a:xfrm>
            <a:off x="576350" y="617847"/>
            <a:ext cx="7991400" cy="484800"/>
          </a:xfrm>
          <a:prstGeom prst="rect">
            <a:avLst/>
          </a:prstGeom>
          <a:gradFill>
            <a:gsLst>
              <a:gs pos="0">
                <a:srgbClr val="00BCC2"/>
              </a:gs>
              <a:gs pos="100000">
                <a:srgbClr val="B2E4C2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50" name="Google Shape;250;p36"/>
          <p:cNvSpPr/>
          <p:nvPr/>
        </p:nvSpPr>
        <p:spPr>
          <a:xfrm>
            <a:off x="2964675" y="1788325"/>
            <a:ext cx="807000" cy="641100"/>
          </a:xfrm>
          <a:prstGeom prst="rect">
            <a:avLst/>
          </a:prstGeom>
          <a:gradFill>
            <a:gsLst>
              <a:gs pos="0">
                <a:srgbClr val="00BCC2"/>
              </a:gs>
              <a:gs pos="100000">
                <a:srgbClr val="B2E4C2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51" name="Google Shape;251;p36"/>
          <p:cNvSpPr/>
          <p:nvPr/>
        </p:nvSpPr>
        <p:spPr>
          <a:xfrm>
            <a:off x="5372300" y="1788325"/>
            <a:ext cx="807000" cy="641100"/>
          </a:xfrm>
          <a:prstGeom prst="rect">
            <a:avLst/>
          </a:prstGeom>
          <a:gradFill>
            <a:gsLst>
              <a:gs pos="0">
                <a:srgbClr val="00BCC2"/>
              </a:gs>
              <a:gs pos="100000">
                <a:srgbClr val="B2E4C2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52" name="Google Shape;252;p36"/>
          <p:cNvSpPr/>
          <p:nvPr/>
        </p:nvSpPr>
        <p:spPr>
          <a:xfrm>
            <a:off x="2964675" y="3448775"/>
            <a:ext cx="807000" cy="641100"/>
          </a:xfrm>
          <a:prstGeom prst="rect">
            <a:avLst/>
          </a:prstGeom>
          <a:gradFill>
            <a:gsLst>
              <a:gs pos="0">
                <a:srgbClr val="00BCC2"/>
              </a:gs>
              <a:gs pos="100000">
                <a:srgbClr val="B2E4C2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53" name="Google Shape;253;p36"/>
          <p:cNvSpPr/>
          <p:nvPr/>
        </p:nvSpPr>
        <p:spPr>
          <a:xfrm>
            <a:off x="5372300" y="3448775"/>
            <a:ext cx="807000" cy="641100"/>
          </a:xfrm>
          <a:prstGeom prst="rect">
            <a:avLst/>
          </a:prstGeom>
          <a:gradFill>
            <a:gsLst>
              <a:gs pos="0">
                <a:srgbClr val="00BCC2"/>
              </a:gs>
              <a:gs pos="100000">
                <a:srgbClr val="B2E4C2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54" name="Google Shape;254;p36"/>
          <p:cNvSpPr txBox="1"/>
          <p:nvPr/>
        </p:nvSpPr>
        <p:spPr>
          <a:xfrm>
            <a:off x="720000" y="3861525"/>
            <a:ext cx="2045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rPr>
              <a:t>99,875%</a:t>
            </a:r>
            <a:endParaRPr lang="en-GB">
              <a:solidFill>
                <a:schemeClr val="l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255" name="Google Shape;255;p36"/>
          <p:cNvSpPr txBox="1"/>
          <p:nvPr/>
        </p:nvSpPr>
        <p:spPr>
          <a:xfrm>
            <a:off x="720000" y="1809525"/>
            <a:ext cx="2045100" cy="4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altLang="en-GB" sz="2500">
                <a:solidFill>
                  <a:schemeClr val="lt1"/>
                </a:solidFill>
                <a:latin typeface="Fugaz One"/>
                <a:ea typeface="Fugaz One"/>
                <a:cs typeface="Fugaz One"/>
                <a:sym typeface="Fugaz One"/>
              </a:rPr>
              <a:t>JÚPITER</a:t>
            </a:r>
            <a:endParaRPr lang="pt-BR" altLang="en-GB" sz="2500">
              <a:solidFill>
                <a:schemeClr val="lt1"/>
              </a:solidFill>
              <a:latin typeface="Fugaz One"/>
              <a:ea typeface="Fugaz One"/>
              <a:cs typeface="Fugaz One"/>
              <a:sym typeface="Fugaz One"/>
            </a:endParaRPr>
          </a:p>
        </p:txBody>
      </p:sp>
      <p:sp>
        <p:nvSpPr>
          <p:cNvPr id="256" name="Google Shape;256;p36"/>
          <p:cNvSpPr txBox="1"/>
          <p:nvPr/>
        </p:nvSpPr>
        <p:spPr>
          <a:xfrm>
            <a:off x="720000" y="2199525"/>
            <a:ext cx="2045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altLang="en-GB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O primeiro passo </a:t>
            </a:r>
            <a:endParaRPr lang="pt-BR" altLang="en-GB">
              <a:solidFill>
                <a:srgbClr val="FFFFFF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257" name="Google Shape;257;p36"/>
          <p:cNvSpPr txBox="1"/>
          <p:nvPr/>
        </p:nvSpPr>
        <p:spPr>
          <a:xfrm>
            <a:off x="6378877" y="1809525"/>
            <a:ext cx="2045100" cy="4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altLang="en-GB" sz="2500">
                <a:solidFill>
                  <a:schemeClr val="lt1"/>
                </a:solidFill>
                <a:latin typeface="Fugaz One"/>
                <a:ea typeface="Fugaz One"/>
                <a:cs typeface="Fugaz One"/>
                <a:sym typeface="Fugaz One"/>
              </a:rPr>
              <a:t>LUNA</a:t>
            </a:r>
            <a:endParaRPr lang="pt-BR" altLang="en-GB" sz="2500">
              <a:solidFill>
                <a:schemeClr val="lt1"/>
              </a:solidFill>
              <a:latin typeface="Fugaz One"/>
              <a:ea typeface="Fugaz One"/>
              <a:cs typeface="Fugaz One"/>
              <a:sym typeface="Fugaz One"/>
            </a:endParaRPr>
          </a:p>
        </p:txBody>
      </p:sp>
      <p:sp>
        <p:nvSpPr>
          <p:cNvPr id="258" name="Google Shape;258;p36"/>
          <p:cNvSpPr txBox="1"/>
          <p:nvPr/>
        </p:nvSpPr>
        <p:spPr>
          <a:xfrm>
            <a:off x="6378875" y="2199525"/>
            <a:ext cx="2045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altLang="en-GB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R</a:t>
            </a:r>
            <a:r>
              <a:rPr lang="en-GB">
                <a:solidFill>
                  <a:srgbClr val="FFFFFF"/>
                </a:solidFill>
                <a:latin typeface="Catamaran"/>
                <a:ea typeface="Catamaran"/>
                <a:cs typeface="Catamaran"/>
                <a:sym typeface="Catamaran"/>
              </a:rPr>
              <a:t>edesign</a:t>
            </a:r>
            <a:endParaRPr lang="en-GB">
              <a:solidFill>
                <a:srgbClr val="FFFFFF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259" name="Google Shape;259;p36"/>
          <p:cNvSpPr txBox="1"/>
          <p:nvPr/>
        </p:nvSpPr>
        <p:spPr>
          <a:xfrm>
            <a:off x="720000" y="3471525"/>
            <a:ext cx="2045100" cy="4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altLang="en-GB" sz="2400">
                <a:solidFill>
                  <a:schemeClr val="lt1"/>
                </a:solidFill>
                <a:latin typeface="Fugaz One"/>
                <a:ea typeface="Fugaz One"/>
                <a:cs typeface="Fugaz One"/>
                <a:sym typeface="Fugaz One"/>
              </a:rPr>
              <a:t>Isis / FREYA</a:t>
            </a:r>
            <a:endParaRPr lang="pt-BR" altLang="en-GB" sz="2400">
              <a:solidFill>
                <a:schemeClr val="lt1"/>
              </a:solidFill>
              <a:latin typeface="Fugaz One"/>
              <a:ea typeface="Fugaz One"/>
              <a:cs typeface="Fugaz One"/>
              <a:sym typeface="Fugaz One"/>
            </a:endParaRPr>
          </a:p>
        </p:txBody>
      </p:sp>
      <p:sp>
        <p:nvSpPr>
          <p:cNvPr id="260" name="Google Shape;260;p36"/>
          <p:cNvSpPr txBox="1"/>
          <p:nvPr/>
        </p:nvSpPr>
        <p:spPr>
          <a:xfrm>
            <a:off x="6378877" y="3471525"/>
            <a:ext cx="2045100" cy="4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500">
                <a:solidFill>
                  <a:schemeClr val="lt1"/>
                </a:solidFill>
                <a:latin typeface="Fugaz One"/>
                <a:ea typeface="Fugaz One"/>
                <a:cs typeface="Fugaz One"/>
                <a:sym typeface="Fugaz One"/>
              </a:rPr>
              <a:t>JÓLNIR</a:t>
            </a:r>
            <a:endParaRPr lang="pt-BR" sz="2500">
              <a:solidFill>
                <a:schemeClr val="lt1"/>
              </a:solidFill>
              <a:latin typeface="Fugaz One"/>
              <a:ea typeface="Fugaz One"/>
              <a:cs typeface="Fugaz One"/>
              <a:sym typeface="Fugaz One"/>
            </a:endParaRPr>
          </a:p>
        </p:txBody>
      </p:sp>
      <p:sp>
        <p:nvSpPr>
          <p:cNvPr id="261" name="Google Shape;261;p36"/>
          <p:cNvSpPr txBox="1"/>
          <p:nvPr/>
        </p:nvSpPr>
        <p:spPr>
          <a:xfrm>
            <a:off x="6378875" y="3861525"/>
            <a:ext cx="20451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altLang="en-GB">
                <a:solidFill>
                  <a:schemeClr val="lt1"/>
                </a:solidFill>
                <a:latin typeface="Catamaran"/>
                <a:ea typeface="Catamaran"/>
                <a:cs typeface="Catamaran"/>
                <a:sym typeface="Catamaran"/>
              </a:rPr>
              <a:t>Atualidade</a:t>
            </a:r>
            <a:endParaRPr lang="pt-BR" altLang="en-GB">
              <a:solidFill>
                <a:schemeClr val="lt1"/>
              </a:solidFill>
              <a:latin typeface="Catamaran"/>
              <a:ea typeface="Catamaran"/>
              <a:cs typeface="Catamaran"/>
              <a:sym typeface="Catamaran"/>
            </a:endParaRPr>
          </a:p>
        </p:txBody>
      </p:sp>
      <p:sp>
        <p:nvSpPr>
          <p:cNvPr id="262" name="Google Shape;262;p36"/>
          <p:cNvSpPr/>
          <p:nvPr/>
        </p:nvSpPr>
        <p:spPr>
          <a:xfrm>
            <a:off x="3011075" y="1895825"/>
            <a:ext cx="714300" cy="4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altLang="en-GB" sz="3200">
                <a:solidFill>
                  <a:schemeClr val="dk1"/>
                </a:solidFill>
                <a:latin typeface="Fugaz One"/>
                <a:ea typeface="Fugaz One"/>
                <a:cs typeface="Fugaz One"/>
                <a:sym typeface="Fugaz One"/>
              </a:rPr>
              <a:t>01</a:t>
            </a:r>
            <a:endParaRPr lang="pt-BR" altLang="en-GB" sz="3200">
              <a:solidFill>
                <a:schemeClr val="dk1"/>
              </a:solidFill>
              <a:latin typeface="Fugaz One"/>
              <a:ea typeface="Fugaz One"/>
              <a:cs typeface="Fugaz One"/>
              <a:sym typeface="Fugaz One"/>
            </a:endParaRPr>
          </a:p>
        </p:txBody>
      </p:sp>
      <p:sp>
        <p:nvSpPr>
          <p:cNvPr id="263" name="Google Shape;263;p36"/>
          <p:cNvSpPr/>
          <p:nvPr/>
        </p:nvSpPr>
        <p:spPr>
          <a:xfrm>
            <a:off x="5418650" y="1895825"/>
            <a:ext cx="714300" cy="4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>
                <a:solidFill>
                  <a:schemeClr val="dk1"/>
                </a:solidFill>
                <a:latin typeface="Fugaz One"/>
                <a:ea typeface="Fugaz One"/>
                <a:cs typeface="Fugaz One"/>
                <a:sym typeface="Fugaz One"/>
              </a:rPr>
              <a:t>02</a:t>
            </a:r>
            <a:endParaRPr sz="1100">
              <a:solidFill>
                <a:schemeClr val="dk1"/>
              </a:solidFill>
              <a:latin typeface="Fugaz One"/>
              <a:ea typeface="Fugaz One"/>
              <a:cs typeface="Fugaz One"/>
              <a:sym typeface="Fugaz One"/>
            </a:endParaRPr>
          </a:p>
        </p:txBody>
      </p:sp>
      <p:sp>
        <p:nvSpPr>
          <p:cNvPr id="264" name="Google Shape;264;p36"/>
          <p:cNvSpPr/>
          <p:nvPr/>
        </p:nvSpPr>
        <p:spPr>
          <a:xfrm>
            <a:off x="3011075" y="3556325"/>
            <a:ext cx="714300" cy="4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>
                <a:solidFill>
                  <a:schemeClr val="dk1"/>
                </a:solidFill>
                <a:latin typeface="Fugaz One"/>
                <a:ea typeface="Fugaz One"/>
                <a:cs typeface="Fugaz One"/>
                <a:sym typeface="Fugaz One"/>
              </a:rPr>
              <a:t>03</a:t>
            </a:r>
            <a:endParaRPr sz="1100">
              <a:solidFill>
                <a:schemeClr val="dk1"/>
              </a:solidFill>
              <a:latin typeface="Fugaz One"/>
              <a:ea typeface="Fugaz One"/>
              <a:cs typeface="Fugaz One"/>
              <a:sym typeface="Fugaz One"/>
            </a:endParaRPr>
          </a:p>
        </p:txBody>
      </p:sp>
      <p:sp>
        <p:nvSpPr>
          <p:cNvPr id="265" name="Google Shape;265;p36"/>
          <p:cNvSpPr/>
          <p:nvPr/>
        </p:nvSpPr>
        <p:spPr>
          <a:xfrm>
            <a:off x="5418650" y="3556325"/>
            <a:ext cx="714300" cy="42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>
                <a:solidFill>
                  <a:schemeClr val="dk1"/>
                </a:solidFill>
                <a:latin typeface="Fugaz One"/>
                <a:ea typeface="Fugaz One"/>
                <a:cs typeface="Fugaz One"/>
                <a:sym typeface="Fugaz One"/>
              </a:rPr>
              <a:t>04</a:t>
            </a:r>
            <a:endParaRPr sz="1100">
              <a:solidFill>
                <a:schemeClr val="dk1"/>
              </a:solidFill>
              <a:latin typeface="Fugaz One"/>
              <a:ea typeface="Fugaz One"/>
              <a:cs typeface="Fugaz One"/>
              <a:sym typeface="Fugaz One"/>
            </a:endParaRPr>
          </a:p>
        </p:txBody>
      </p:sp>
      <p:cxnSp>
        <p:nvCxnSpPr>
          <p:cNvPr id="266" name="Google Shape;266;p36"/>
          <p:cNvCxnSpPr>
            <a:stCxn id="250" idx="3"/>
            <a:endCxn id="251" idx="1"/>
          </p:cNvCxnSpPr>
          <p:nvPr/>
        </p:nvCxnSpPr>
        <p:spPr>
          <a:xfrm>
            <a:off x="3771675" y="2108875"/>
            <a:ext cx="16005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7" name="Google Shape;267;p36"/>
          <p:cNvCxnSpPr>
            <a:stCxn id="252" idx="3"/>
            <a:endCxn id="253" idx="1"/>
          </p:cNvCxnSpPr>
          <p:nvPr/>
        </p:nvCxnSpPr>
        <p:spPr>
          <a:xfrm>
            <a:off x="3771675" y="3769325"/>
            <a:ext cx="16005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68" name="Google Shape;268;p36"/>
          <p:cNvCxnSpPr>
            <a:stCxn id="251" idx="2"/>
            <a:endCxn id="252" idx="0"/>
          </p:cNvCxnSpPr>
          <p:nvPr/>
        </p:nvCxnSpPr>
        <p:spPr>
          <a:xfrm rot="5400000">
            <a:off x="4062350" y="1735375"/>
            <a:ext cx="1019400" cy="2407500"/>
          </a:xfrm>
          <a:prstGeom prst="bentConnector3">
            <a:avLst>
              <a:gd name="adj1" fmla="val 49998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69" name="Google Shape;269;p36"/>
          <p:cNvGrpSpPr/>
          <p:nvPr/>
        </p:nvGrpSpPr>
        <p:grpSpPr>
          <a:xfrm>
            <a:off x="405288" y="860175"/>
            <a:ext cx="171000" cy="3574050"/>
            <a:chOff x="5816800" y="2392275"/>
            <a:chExt cx="171000" cy="3574050"/>
          </a:xfrm>
        </p:grpSpPr>
        <p:sp>
          <p:nvSpPr>
            <p:cNvPr id="270" name="Google Shape;270;p36"/>
            <p:cNvSpPr/>
            <p:nvPr/>
          </p:nvSpPr>
          <p:spPr>
            <a:xfrm>
              <a:off x="5816800" y="5896425"/>
              <a:ext cx="69900" cy="69900"/>
            </a:xfrm>
            <a:prstGeom prst="ellipse">
              <a:avLst/>
            </a:prstGeom>
            <a:gradFill>
              <a:gsLst>
                <a:gs pos="0">
                  <a:srgbClr val="82BCFE"/>
                </a:gs>
                <a:gs pos="100000">
                  <a:srgbClr val="0C77F1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cxnSp>
          <p:nvCxnSpPr>
            <p:cNvPr id="271" name="Google Shape;271;p36"/>
            <p:cNvCxnSpPr>
              <a:stCxn id="270" idx="2"/>
              <a:endCxn id="249" idx="1"/>
            </p:cNvCxnSpPr>
            <p:nvPr/>
          </p:nvCxnSpPr>
          <p:spPr>
            <a:xfrm rot="10800000" flipH="1">
              <a:off x="5816800" y="2392275"/>
              <a:ext cx="171000" cy="3539100"/>
            </a:xfrm>
            <a:prstGeom prst="bentConnector3">
              <a:avLst>
                <a:gd name="adj1" fmla="val -139254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72" name="Google Shape;272;p36"/>
          <p:cNvGrpSpPr/>
          <p:nvPr/>
        </p:nvGrpSpPr>
        <p:grpSpPr>
          <a:xfrm flipH="1">
            <a:off x="8567798" y="860175"/>
            <a:ext cx="171000" cy="3574050"/>
            <a:chOff x="5816800" y="2392275"/>
            <a:chExt cx="171000" cy="3574050"/>
          </a:xfrm>
        </p:grpSpPr>
        <p:sp>
          <p:nvSpPr>
            <p:cNvPr id="273" name="Google Shape;273;p36"/>
            <p:cNvSpPr/>
            <p:nvPr/>
          </p:nvSpPr>
          <p:spPr>
            <a:xfrm>
              <a:off x="5816800" y="5896425"/>
              <a:ext cx="69900" cy="69900"/>
            </a:xfrm>
            <a:prstGeom prst="ellipse">
              <a:avLst/>
            </a:prstGeom>
            <a:gradFill>
              <a:gsLst>
                <a:gs pos="0">
                  <a:srgbClr val="82BCFE"/>
                </a:gs>
                <a:gs pos="100000">
                  <a:srgbClr val="0C77F1"/>
                </a:gs>
              </a:gsLst>
              <a:lin ang="5400012" scaled="0"/>
            </a:gradFill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</a:p>
          </p:txBody>
        </p:sp>
        <p:cxnSp>
          <p:nvCxnSpPr>
            <p:cNvPr id="274" name="Google Shape;274;p36"/>
            <p:cNvCxnSpPr>
              <a:stCxn id="273" idx="2"/>
              <a:endCxn id="249" idx="3"/>
            </p:cNvCxnSpPr>
            <p:nvPr/>
          </p:nvCxnSpPr>
          <p:spPr>
            <a:xfrm rot="10800000" flipH="1">
              <a:off x="5816800" y="2392275"/>
              <a:ext cx="171000" cy="3539100"/>
            </a:xfrm>
            <a:prstGeom prst="bentConnector3">
              <a:avLst>
                <a:gd name="adj1" fmla="val -139254"/>
              </a:avLst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75" name="Google Shape;275;p36"/>
          <p:cNvSpPr txBox="1"/>
          <p:nvPr>
            <p:ph type="title"/>
          </p:nvPr>
        </p:nvSpPr>
        <p:spPr>
          <a:xfrm>
            <a:off x="720000" y="539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altLang="en-GB">
                <a:solidFill>
                  <a:schemeClr val="dk1"/>
                </a:solidFill>
              </a:rPr>
              <a:t>VERSÕES</a:t>
            </a:r>
            <a:endParaRPr lang="pt-BR" altLang="en-GB">
              <a:solidFill>
                <a:schemeClr val="dk1"/>
              </a:solidFill>
            </a:endParaRPr>
          </a:p>
        </p:txBody>
      </p:sp>
      <p:sp>
        <p:nvSpPr>
          <p:cNvPr id="276" name="Google Shape;276;p36"/>
          <p:cNvSpPr txBox="1"/>
          <p:nvPr/>
        </p:nvSpPr>
        <p:spPr>
          <a:xfrm>
            <a:off x="720000" y="1461165"/>
            <a:ext cx="2045100" cy="4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Fugaz One"/>
                <a:ea typeface="Fugaz One"/>
                <a:cs typeface="Fugaz One"/>
                <a:sym typeface="Fugaz One"/>
              </a:rPr>
              <a:t>201</a:t>
            </a:r>
            <a:r>
              <a:rPr lang="pt-BR" altLang="en-GB" sz="1800">
                <a:solidFill>
                  <a:schemeClr val="lt1"/>
                </a:solidFill>
                <a:latin typeface="Fugaz One"/>
                <a:ea typeface="Fugaz One"/>
                <a:cs typeface="Fugaz One"/>
                <a:sym typeface="Fugaz One"/>
              </a:rPr>
              <a:t>1</a:t>
            </a:r>
            <a:r>
              <a:rPr lang="en-GB" sz="1800">
                <a:solidFill>
                  <a:schemeClr val="lt1"/>
                </a:solidFill>
                <a:latin typeface="Fugaz One"/>
                <a:ea typeface="Fugaz One"/>
                <a:cs typeface="Fugaz One"/>
                <a:sym typeface="Fugaz One"/>
              </a:rPr>
              <a:t>-2012</a:t>
            </a:r>
            <a:endParaRPr sz="1800">
              <a:solidFill>
                <a:schemeClr val="lt1"/>
              </a:solidFill>
              <a:latin typeface="Fugaz One"/>
              <a:ea typeface="Fugaz One"/>
              <a:cs typeface="Fugaz One"/>
              <a:sym typeface="Fugaz One"/>
            </a:endParaRPr>
          </a:p>
        </p:txBody>
      </p:sp>
      <p:sp>
        <p:nvSpPr>
          <p:cNvPr id="277" name="Google Shape;277;p36"/>
          <p:cNvSpPr txBox="1"/>
          <p:nvPr/>
        </p:nvSpPr>
        <p:spPr>
          <a:xfrm>
            <a:off x="6378877" y="1461165"/>
            <a:ext cx="2045100" cy="4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Fugaz One"/>
                <a:ea typeface="Fugaz One"/>
                <a:cs typeface="Fugaz One"/>
                <a:sym typeface="Fugaz One"/>
              </a:rPr>
              <a:t>2012-201</a:t>
            </a:r>
            <a:r>
              <a:rPr lang="pt-BR" altLang="en-GB" sz="1800">
                <a:solidFill>
                  <a:schemeClr val="lt1"/>
                </a:solidFill>
                <a:latin typeface="Fugaz One"/>
                <a:ea typeface="Fugaz One"/>
                <a:cs typeface="Fugaz One"/>
                <a:sym typeface="Fugaz One"/>
              </a:rPr>
              <a:t>3</a:t>
            </a:r>
            <a:endParaRPr lang="pt-BR" altLang="en-GB" sz="1800">
              <a:solidFill>
                <a:schemeClr val="lt1"/>
              </a:solidFill>
              <a:latin typeface="Fugaz One"/>
              <a:ea typeface="Fugaz One"/>
              <a:cs typeface="Fugaz One"/>
              <a:sym typeface="Fugaz One"/>
            </a:endParaRPr>
          </a:p>
        </p:txBody>
      </p:sp>
      <p:sp>
        <p:nvSpPr>
          <p:cNvPr id="278" name="Google Shape;278;p36"/>
          <p:cNvSpPr txBox="1"/>
          <p:nvPr/>
        </p:nvSpPr>
        <p:spPr>
          <a:xfrm>
            <a:off x="720000" y="3123165"/>
            <a:ext cx="2045100" cy="4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Fugaz One"/>
                <a:ea typeface="Fugaz One"/>
                <a:cs typeface="Fugaz One"/>
                <a:sym typeface="Fugaz One"/>
              </a:rPr>
              <a:t>201</a:t>
            </a:r>
            <a:r>
              <a:rPr lang="pt-BR" altLang="en-GB" sz="1800">
                <a:solidFill>
                  <a:schemeClr val="lt1"/>
                </a:solidFill>
                <a:latin typeface="Fugaz One"/>
                <a:ea typeface="Fugaz One"/>
                <a:cs typeface="Fugaz One"/>
                <a:sym typeface="Fugaz One"/>
              </a:rPr>
              <a:t>3</a:t>
            </a:r>
            <a:r>
              <a:rPr lang="en-GB" sz="1800">
                <a:solidFill>
                  <a:schemeClr val="lt1"/>
                </a:solidFill>
                <a:latin typeface="Fugaz One"/>
                <a:ea typeface="Fugaz One"/>
                <a:cs typeface="Fugaz One"/>
                <a:sym typeface="Fugaz One"/>
              </a:rPr>
              <a:t>-20</a:t>
            </a:r>
            <a:r>
              <a:rPr lang="pt-BR" altLang="en-GB" sz="1800">
                <a:solidFill>
                  <a:schemeClr val="lt1"/>
                </a:solidFill>
                <a:latin typeface="Fugaz One"/>
                <a:ea typeface="Fugaz One"/>
                <a:cs typeface="Fugaz One"/>
                <a:sym typeface="Fugaz One"/>
              </a:rPr>
              <a:t>15</a:t>
            </a:r>
            <a:endParaRPr lang="pt-BR" altLang="en-GB" sz="1800">
              <a:solidFill>
                <a:schemeClr val="lt1"/>
              </a:solidFill>
              <a:latin typeface="Fugaz One"/>
              <a:ea typeface="Fugaz One"/>
              <a:cs typeface="Fugaz One"/>
              <a:sym typeface="Fugaz One"/>
            </a:endParaRPr>
          </a:p>
        </p:txBody>
      </p:sp>
      <p:sp>
        <p:nvSpPr>
          <p:cNvPr id="279" name="Google Shape;279;p36"/>
          <p:cNvSpPr txBox="1"/>
          <p:nvPr/>
        </p:nvSpPr>
        <p:spPr>
          <a:xfrm>
            <a:off x="6378877" y="3123165"/>
            <a:ext cx="2045100" cy="4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lt1"/>
                </a:solidFill>
                <a:latin typeface="Fugaz One"/>
                <a:ea typeface="Fugaz One"/>
                <a:cs typeface="Fugaz One"/>
                <a:sym typeface="Fugaz One"/>
              </a:rPr>
              <a:t>2021</a:t>
            </a:r>
            <a:endParaRPr sz="1800">
              <a:solidFill>
                <a:schemeClr val="lt1"/>
              </a:solidFill>
              <a:latin typeface="Fugaz One"/>
              <a:ea typeface="Fugaz One"/>
              <a:cs typeface="Fugaz One"/>
              <a:sym typeface="Fugaz One"/>
            </a:endParaRPr>
          </a:p>
        </p:txBody>
      </p:sp>
      <p:sp>
        <p:nvSpPr>
          <p:cNvPr id="5" name="Caixa de Texto 4"/>
          <p:cNvSpPr txBox="1"/>
          <p:nvPr/>
        </p:nvSpPr>
        <p:spPr>
          <a:xfrm>
            <a:off x="8307705" y="4643120"/>
            <a:ext cx="4038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pt-BR" altLang="en-US">
                <a:solidFill>
                  <a:schemeClr val="bg1"/>
                </a:solidFill>
              </a:rPr>
              <a:t>20</a:t>
            </a:r>
            <a:endParaRPr lang="pt-BR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p52"/>
          <p:cNvSpPr/>
          <p:nvPr/>
        </p:nvSpPr>
        <p:spPr>
          <a:xfrm>
            <a:off x="2312247" y="42000"/>
            <a:ext cx="4519500" cy="3838500"/>
          </a:xfrm>
          <a:prstGeom prst="ellipse">
            <a:avLst/>
          </a:prstGeom>
          <a:gradFill>
            <a:gsLst>
              <a:gs pos="0">
                <a:srgbClr val="170F8D"/>
              </a:gs>
              <a:gs pos="61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93" name="Google Shape;793;p52"/>
          <p:cNvSpPr/>
          <p:nvPr/>
        </p:nvSpPr>
        <p:spPr>
          <a:xfrm>
            <a:off x="2249975" y="3584187"/>
            <a:ext cx="4644000" cy="484800"/>
          </a:xfrm>
          <a:prstGeom prst="rect">
            <a:avLst/>
          </a:prstGeom>
          <a:gradFill>
            <a:gsLst>
              <a:gs pos="0">
                <a:srgbClr val="00BCC2"/>
              </a:gs>
              <a:gs pos="100000">
                <a:srgbClr val="B2E4C2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794" name="Google Shape;794;p52"/>
          <p:cNvSpPr txBox="1"/>
          <p:nvPr>
            <p:ph type="subTitle" idx="1"/>
          </p:nvPr>
        </p:nvSpPr>
        <p:spPr>
          <a:xfrm>
            <a:off x="2372375" y="2272550"/>
            <a:ext cx="4399200" cy="1168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“Se não der certo da primeira vez, chame de versão 1.0”</a:t>
            </a:r>
            <a:endParaRPr lang="en-GB" sz="2400"/>
          </a:p>
        </p:txBody>
      </p:sp>
      <p:pic>
        <p:nvPicPr>
          <p:cNvPr id="795" name="Google Shape;795;p52"/>
          <p:cNvPicPr preferRelativeResize="0"/>
          <p:nvPr/>
        </p:nvPicPr>
        <p:blipFill>
          <a:blip r:embed="rId1"/>
          <a:stretch>
            <a:fillRect/>
          </a:stretch>
        </p:blipFill>
        <p:spPr>
          <a:xfrm>
            <a:off x="3634125" y="346900"/>
            <a:ext cx="1875751" cy="17968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96" name="Google Shape;796;p52"/>
          <p:cNvCxnSpPr>
            <a:stCxn id="793" idx="1"/>
            <a:endCxn id="794" idx="1"/>
          </p:cNvCxnSpPr>
          <p:nvPr/>
        </p:nvCxnSpPr>
        <p:spPr>
          <a:xfrm rot="10800000" flipH="1">
            <a:off x="2249975" y="2856687"/>
            <a:ext cx="122400" cy="969900"/>
          </a:xfrm>
          <a:prstGeom prst="bentConnector3">
            <a:avLst>
              <a:gd name="adj1" fmla="val -194547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97" name="Google Shape;797;p52"/>
          <p:cNvCxnSpPr>
            <a:stCxn id="793" idx="3"/>
            <a:endCxn id="794" idx="3"/>
          </p:cNvCxnSpPr>
          <p:nvPr/>
        </p:nvCxnSpPr>
        <p:spPr>
          <a:xfrm rot="10800000">
            <a:off x="6771575" y="2856687"/>
            <a:ext cx="122400" cy="969900"/>
          </a:xfrm>
          <a:prstGeom prst="bentConnector3">
            <a:avLst>
              <a:gd name="adj1" fmla="val -194547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98" name="Google Shape;798;p52"/>
          <p:cNvSpPr txBox="1"/>
          <p:nvPr>
            <p:ph type="title"/>
          </p:nvPr>
        </p:nvSpPr>
        <p:spPr>
          <a:xfrm>
            <a:off x="2415867" y="3554200"/>
            <a:ext cx="4312200" cy="53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—</a:t>
            </a:r>
            <a:r>
              <a:rPr lang="pt-BR" altLang="en-GB" sz="2800">
                <a:solidFill>
                  <a:schemeClr val="dk1"/>
                </a:solidFill>
              </a:rPr>
              <a:t> Autor Desconhecido</a:t>
            </a:r>
            <a:endParaRPr lang="pt-BR" altLang="en-GB" sz="2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5"/>
          <p:cNvSpPr/>
          <p:nvPr/>
        </p:nvSpPr>
        <p:spPr>
          <a:xfrm>
            <a:off x="3925875" y="289585"/>
            <a:ext cx="5083500" cy="4566000"/>
          </a:xfrm>
          <a:prstGeom prst="ellipse">
            <a:avLst/>
          </a:prstGeom>
          <a:gradFill>
            <a:gsLst>
              <a:gs pos="0">
                <a:srgbClr val="170F8D"/>
              </a:gs>
              <a:gs pos="61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33" name="Google Shape;233;p35"/>
          <p:cNvSpPr/>
          <p:nvPr/>
        </p:nvSpPr>
        <p:spPr>
          <a:xfrm>
            <a:off x="749525" y="389550"/>
            <a:ext cx="3487800" cy="3132600"/>
          </a:xfrm>
          <a:prstGeom prst="ellipse">
            <a:avLst/>
          </a:prstGeom>
          <a:gradFill>
            <a:gsLst>
              <a:gs pos="0">
                <a:srgbClr val="170F8D"/>
              </a:gs>
              <a:gs pos="61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34" name="Google Shape;234;p35"/>
          <p:cNvSpPr txBox="1"/>
          <p:nvPr>
            <p:ph type="title"/>
          </p:nvPr>
        </p:nvSpPr>
        <p:spPr>
          <a:xfrm>
            <a:off x="689625" y="2655575"/>
            <a:ext cx="3607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altLang="en-GB"/>
              <a:t>OBJETIVO</a:t>
            </a:r>
            <a:endParaRPr lang="pt-BR" altLang="en-GB"/>
          </a:p>
        </p:txBody>
      </p:sp>
      <p:sp>
        <p:nvSpPr>
          <p:cNvPr id="237" name="Google Shape;237;p35"/>
          <p:cNvSpPr/>
          <p:nvPr/>
        </p:nvSpPr>
        <p:spPr>
          <a:xfrm>
            <a:off x="1698675" y="1324574"/>
            <a:ext cx="1589400" cy="1262400"/>
          </a:xfrm>
          <a:prstGeom prst="rect">
            <a:avLst/>
          </a:prstGeom>
          <a:gradFill>
            <a:gsLst>
              <a:gs pos="0">
                <a:srgbClr val="00BCC2"/>
              </a:gs>
              <a:gs pos="100000">
                <a:srgbClr val="B2E4C2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238" name="Google Shape;238;p35"/>
          <p:cNvCxnSpPr>
            <a:stCxn id="237" idx="1"/>
            <a:endCxn id="234" idx="1"/>
          </p:cNvCxnSpPr>
          <p:nvPr/>
        </p:nvCxnSpPr>
        <p:spPr>
          <a:xfrm flipH="1">
            <a:off x="689475" y="1955774"/>
            <a:ext cx="1009200" cy="1120800"/>
          </a:xfrm>
          <a:prstGeom prst="bentConnector3">
            <a:avLst>
              <a:gd name="adj1" fmla="val 123581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9" name="Google Shape;239;p35"/>
          <p:cNvCxnSpPr>
            <a:stCxn id="234" idx="3"/>
            <a:endCxn id="237" idx="3"/>
          </p:cNvCxnSpPr>
          <p:nvPr/>
        </p:nvCxnSpPr>
        <p:spPr>
          <a:xfrm rot="10800000">
            <a:off x="3287925" y="1955675"/>
            <a:ext cx="1009200" cy="1120800"/>
          </a:xfrm>
          <a:prstGeom prst="bentConnector3">
            <a:avLst>
              <a:gd name="adj1" fmla="val -23595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3" name="Google Shape;243;p35"/>
          <p:cNvSpPr txBox="1"/>
          <p:nvPr>
            <p:ph type="title" idx="2"/>
          </p:nvPr>
        </p:nvSpPr>
        <p:spPr>
          <a:xfrm>
            <a:off x="1856625" y="1534875"/>
            <a:ext cx="1273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01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4" name="Imagem 3" descr="a200cbce094cb9466a1c733455e0b76987a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36820" y="1141730"/>
            <a:ext cx="2861310" cy="2861310"/>
          </a:xfrm>
          <a:prstGeom prst="rect">
            <a:avLst/>
          </a:prstGeom>
        </p:spPr>
      </p:pic>
      <p:sp>
        <p:nvSpPr>
          <p:cNvPr id="5" name="Caixa de Texto 4"/>
          <p:cNvSpPr txBox="1"/>
          <p:nvPr/>
        </p:nvSpPr>
        <p:spPr>
          <a:xfrm>
            <a:off x="8307705" y="4643120"/>
            <a:ext cx="4038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pt-BR" altLang="en-US">
                <a:solidFill>
                  <a:schemeClr val="bg1"/>
                </a:solidFill>
              </a:rPr>
              <a:t>1</a:t>
            </a:r>
            <a:endParaRPr lang="pt-BR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Subtítulo 3"/>
          <p:cNvSpPr/>
          <p:nvPr>
            <p:ph type="subTitle" idx="1"/>
          </p:nvPr>
        </p:nvSpPr>
        <p:spPr>
          <a:xfrm>
            <a:off x="2014220" y="1273175"/>
            <a:ext cx="5116830" cy="3467735"/>
          </a:xfrm>
        </p:spPr>
        <p:txBody>
          <a:bodyPr/>
          <a:p>
            <a:pPr marL="0" indent="0" algn="just"/>
            <a:endParaRPr lang="pt-BR" altLang="en-US">
              <a:latin typeface="Fugaz One" charset="0"/>
              <a:cs typeface="Fugaz One" charset="0"/>
            </a:endParaRPr>
          </a:p>
          <a:p>
            <a:pPr marL="426085" indent="-285750" algn="just">
              <a:buFont typeface="Arial" panose="020B0604020202020204" pitchFamily="34" charset="0"/>
              <a:buChar char="•"/>
            </a:pPr>
            <a:r>
              <a:rPr lang="pt-BR" altLang="en-US">
                <a:latin typeface="Fugaz One" charset="0"/>
                <a:cs typeface="Fugaz One" charset="0"/>
              </a:rPr>
              <a:t>Melhorar a estética global com a racionalização da interface do usuário;</a:t>
            </a:r>
            <a:endParaRPr lang="pt-BR" altLang="en-US">
              <a:latin typeface="Fugaz One" charset="0"/>
              <a:cs typeface="Fugaz One" charset="0"/>
            </a:endParaRPr>
          </a:p>
          <a:p>
            <a:pPr marL="426085" indent="-285750" algn="just">
              <a:buFont typeface="Arial" panose="020B0604020202020204" pitchFamily="34" charset="0"/>
              <a:buChar char="•"/>
            </a:pPr>
            <a:endParaRPr lang="pt-BR" altLang="en-US">
              <a:latin typeface="Fugaz One" charset="0"/>
              <a:cs typeface="Fugaz One" charset="0"/>
            </a:endParaRPr>
          </a:p>
          <a:p>
            <a:pPr marL="140335" indent="0" algn="just">
              <a:buFont typeface="Arial" panose="020B0604020202020204" pitchFamily="34" charset="0"/>
            </a:pPr>
            <a:endParaRPr lang="pt-BR" altLang="en-US">
              <a:latin typeface="Fugaz One" charset="0"/>
              <a:cs typeface="Fugaz One" charset="0"/>
            </a:endParaRPr>
          </a:p>
          <a:p>
            <a:pPr marL="426085" indent="-285750" algn="just">
              <a:buFont typeface="Arial" panose="020B0604020202020204" pitchFamily="34" charset="0"/>
              <a:buChar char="•"/>
            </a:pPr>
            <a:r>
              <a:rPr lang="pt-BR" altLang="en-US">
                <a:latin typeface="Fugaz One" charset="0"/>
                <a:cs typeface="Fugaz One" charset="0"/>
              </a:rPr>
              <a:t>Reduzir a dependência de software utilizando core apps escritos em C ou Vala;</a:t>
            </a:r>
            <a:endParaRPr lang="pt-BR" altLang="en-US">
              <a:latin typeface="Fugaz One" charset="0"/>
              <a:cs typeface="Fugaz One" charset="0"/>
            </a:endParaRPr>
          </a:p>
          <a:p>
            <a:pPr marL="426085" indent="-285750" algn="just">
              <a:buFont typeface="Arial" panose="020B0604020202020204" pitchFamily="34" charset="0"/>
              <a:buChar char="•"/>
            </a:pPr>
            <a:endParaRPr lang="pt-BR" altLang="en-US">
              <a:latin typeface="Fugaz One" charset="0"/>
              <a:cs typeface="Fugaz One" charset="0"/>
            </a:endParaRPr>
          </a:p>
          <a:p>
            <a:pPr marL="426085" indent="-285750" algn="just">
              <a:buFont typeface="Arial" panose="020B0604020202020204" pitchFamily="34" charset="0"/>
              <a:buChar char="•"/>
            </a:pPr>
            <a:endParaRPr lang="pt-BR" altLang="en-US">
              <a:latin typeface="Fugaz One" charset="0"/>
              <a:cs typeface="Fugaz One" charset="0"/>
            </a:endParaRPr>
          </a:p>
          <a:p>
            <a:pPr marL="426085" indent="-285750" algn="just">
              <a:buFont typeface="Arial" panose="020B0604020202020204" pitchFamily="34" charset="0"/>
              <a:buChar char="•"/>
            </a:pPr>
            <a:r>
              <a:rPr lang="pt-BR" altLang="en-US">
                <a:latin typeface="Fugaz One" charset="0"/>
                <a:cs typeface="Fugaz One" charset="0"/>
              </a:rPr>
              <a:t>Diminuir a necessidade de uso do Terminal.</a:t>
            </a:r>
            <a:endParaRPr lang="pt-BR" altLang="en-US">
              <a:latin typeface="Fugaz One" charset="0"/>
              <a:cs typeface="Fugaz One" charset="0"/>
            </a:endParaRPr>
          </a:p>
        </p:txBody>
      </p:sp>
      <p:sp>
        <p:nvSpPr>
          <p:cNvPr id="5" name="Título 4"/>
          <p:cNvSpPr/>
          <p:nvPr>
            <p:ph type="title" idx="2"/>
          </p:nvPr>
        </p:nvSpPr>
        <p:spPr>
          <a:xfrm>
            <a:off x="2768615" y="352430"/>
            <a:ext cx="3607500" cy="841800"/>
          </a:xfrm>
        </p:spPr>
        <p:txBody>
          <a:bodyPr/>
          <a:p>
            <a:r>
              <a:rPr lang="pt-BR" altLang="en-US"/>
              <a:t>METAS</a:t>
            </a:r>
            <a:endParaRPr lang="pt-BR" altLang="en-US"/>
          </a:p>
        </p:txBody>
      </p:sp>
      <p:sp>
        <p:nvSpPr>
          <p:cNvPr id="6" name="Caixa de Texto 5"/>
          <p:cNvSpPr txBox="1"/>
          <p:nvPr/>
        </p:nvSpPr>
        <p:spPr>
          <a:xfrm>
            <a:off x="8307705" y="4643120"/>
            <a:ext cx="4038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pt-BR" altLang="en-US">
                <a:solidFill>
                  <a:schemeClr val="bg1"/>
                </a:solidFill>
              </a:rPr>
              <a:t>2</a:t>
            </a:r>
            <a:endParaRPr lang="pt-BR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5"/>
          <p:cNvSpPr/>
          <p:nvPr/>
        </p:nvSpPr>
        <p:spPr>
          <a:xfrm>
            <a:off x="3925875" y="289585"/>
            <a:ext cx="5083500" cy="4566000"/>
          </a:xfrm>
          <a:prstGeom prst="ellipse">
            <a:avLst/>
          </a:prstGeom>
          <a:gradFill>
            <a:gsLst>
              <a:gs pos="0">
                <a:srgbClr val="170F8D"/>
              </a:gs>
              <a:gs pos="61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33" name="Google Shape;233;p35"/>
          <p:cNvSpPr/>
          <p:nvPr/>
        </p:nvSpPr>
        <p:spPr>
          <a:xfrm>
            <a:off x="749525" y="389550"/>
            <a:ext cx="3487800" cy="3132600"/>
          </a:xfrm>
          <a:prstGeom prst="ellipse">
            <a:avLst/>
          </a:prstGeom>
          <a:gradFill>
            <a:gsLst>
              <a:gs pos="0">
                <a:srgbClr val="170F8D"/>
              </a:gs>
              <a:gs pos="61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34" name="Google Shape;234;p35"/>
          <p:cNvSpPr txBox="1"/>
          <p:nvPr>
            <p:ph type="title"/>
          </p:nvPr>
        </p:nvSpPr>
        <p:spPr>
          <a:xfrm>
            <a:off x="689625" y="2986410"/>
            <a:ext cx="3607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altLang="en-GB" sz="4800"/>
              <a:t>INTERFACE GRÁFICA</a:t>
            </a:r>
            <a:endParaRPr lang="pt-BR" altLang="en-GB" sz="4800"/>
          </a:p>
        </p:txBody>
      </p:sp>
      <p:sp>
        <p:nvSpPr>
          <p:cNvPr id="237" name="Google Shape;237;p35"/>
          <p:cNvSpPr/>
          <p:nvPr/>
        </p:nvSpPr>
        <p:spPr>
          <a:xfrm>
            <a:off x="1698675" y="1324574"/>
            <a:ext cx="1589400" cy="1262400"/>
          </a:xfrm>
          <a:prstGeom prst="rect">
            <a:avLst/>
          </a:prstGeom>
          <a:gradFill>
            <a:gsLst>
              <a:gs pos="0">
                <a:srgbClr val="00BCC2"/>
              </a:gs>
              <a:gs pos="100000">
                <a:srgbClr val="B2E4C2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238" name="Google Shape;238;p35"/>
          <p:cNvCxnSpPr>
            <a:stCxn id="237" idx="1"/>
            <a:endCxn id="234" idx="1"/>
          </p:cNvCxnSpPr>
          <p:nvPr/>
        </p:nvCxnSpPr>
        <p:spPr>
          <a:xfrm rot="10800000" flipV="1">
            <a:off x="689610" y="1955800"/>
            <a:ext cx="1009015" cy="1451610"/>
          </a:xfrm>
          <a:prstGeom prst="bentConnector3">
            <a:avLst>
              <a:gd name="adj1" fmla="val 1236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9" name="Google Shape;239;p35"/>
          <p:cNvCxnSpPr>
            <a:stCxn id="234" idx="3"/>
            <a:endCxn id="237" idx="3"/>
          </p:cNvCxnSpPr>
          <p:nvPr/>
        </p:nvCxnSpPr>
        <p:spPr>
          <a:xfrm flipH="1" flipV="1">
            <a:off x="3288030" y="1955800"/>
            <a:ext cx="1009015" cy="1451610"/>
          </a:xfrm>
          <a:prstGeom prst="bentConnector3">
            <a:avLst>
              <a:gd name="adj1" fmla="val -236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3" name="Google Shape;243;p35"/>
          <p:cNvSpPr txBox="1"/>
          <p:nvPr>
            <p:ph type="title" idx="2"/>
          </p:nvPr>
        </p:nvSpPr>
        <p:spPr>
          <a:xfrm>
            <a:off x="1856625" y="1534875"/>
            <a:ext cx="1273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0</a:t>
            </a:r>
            <a:r>
              <a:rPr lang="pt-BR" altLang="en-GB">
                <a:solidFill>
                  <a:schemeClr val="dk1"/>
                </a:solidFill>
              </a:rPr>
              <a:t>2</a:t>
            </a:r>
            <a:endParaRPr lang="pt-BR" altLang="en-GB">
              <a:solidFill>
                <a:schemeClr val="dk1"/>
              </a:solidFill>
            </a:endParaRPr>
          </a:p>
        </p:txBody>
      </p:sp>
      <p:pic>
        <p:nvPicPr>
          <p:cNvPr id="2" name="Imagem 1" descr="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36060" y="1356360"/>
            <a:ext cx="5024120" cy="2606675"/>
          </a:xfrm>
          <a:prstGeom prst="rect">
            <a:avLst/>
          </a:prstGeom>
          <a:ln>
            <a:noFill/>
          </a:ln>
        </p:spPr>
      </p:pic>
      <p:sp>
        <p:nvSpPr>
          <p:cNvPr id="5" name="Caixa de Texto 4"/>
          <p:cNvSpPr txBox="1"/>
          <p:nvPr/>
        </p:nvSpPr>
        <p:spPr>
          <a:xfrm>
            <a:off x="8307705" y="4643120"/>
            <a:ext cx="4038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pt-BR" altLang="en-US">
                <a:solidFill>
                  <a:schemeClr val="bg1"/>
                </a:solidFill>
              </a:rPr>
              <a:t>3</a:t>
            </a:r>
            <a:endParaRPr lang="pt-BR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Subtítulo 3"/>
          <p:cNvSpPr/>
          <p:nvPr>
            <p:ph type="subTitle" idx="1"/>
          </p:nvPr>
        </p:nvSpPr>
        <p:spPr>
          <a:xfrm>
            <a:off x="202565" y="1359535"/>
            <a:ext cx="5116830" cy="3467735"/>
          </a:xfrm>
        </p:spPr>
        <p:txBody>
          <a:bodyPr/>
          <a:p>
            <a:pPr marL="0" indent="0" algn="just"/>
            <a:endParaRPr lang="pt-BR" altLang="en-US">
              <a:latin typeface="Fugaz One" charset="0"/>
              <a:cs typeface="Fugaz One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>
                <a:latin typeface="Fugaz One" charset="0"/>
                <a:cs typeface="Fugaz One" charset="0"/>
                <a:sym typeface="+mn-ea"/>
              </a:rPr>
              <a:t>Simples de usar;</a:t>
            </a:r>
            <a:endParaRPr lang="pt-BR" dirty="0">
              <a:latin typeface="Fugaz One" charset="0"/>
              <a:cs typeface="Fugaz One" charset="0"/>
              <a:sym typeface="+mn-ea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dirty="0">
              <a:latin typeface="Fugaz One" charset="0"/>
              <a:cs typeface="Fugaz One" charset="0"/>
              <a:sym typeface="+mn-ea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>
                <a:latin typeface="Fugaz One" charset="0"/>
                <a:cs typeface="Fugaz One" charset="0"/>
                <a:sym typeface="+mn-ea"/>
              </a:rPr>
              <a:t>É intuitivo; </a:t>
            </a:r>
            <a:endParaRPr lang="pt-BR" dirty="0">
              <a:latin typeface="Fugaz One" charset="0"/>
              <a:cs typeface="Fugaz One" charset="0"/>
              <a:sym typeface="+mn-ea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dirty="0">
              <a:latin typeface="Fugaz One" charset="0"/>
              <a:cs typeface="Fugaz One" charset="0"/>
              <a:sym typeface="+mn-ea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>
                <a:latin typeface="Fugaz One" charset="0"/>
                <a:cs typeface="Fugaz One" charset="0"/>
                <a:sym typeface="+mn-ea"/>
              </a:rPr>
              <a:t>É um tipo de </a:t>
            </a:r>
            <a:r>
              <a:rPr lang="pt-BR" dirty="0" err="1">
                <a:latin typeface="Fugaz One" charset="0"/>
                <a:cs typeface="Fugaz One" charset="0"/>
                <a:sym typeface="+mn-ea"/>
              </a:rPr>
              <a:t>distro</a:t>
            </a:r>
            <a:r>
              <a:rPr lang="pt-BR" dirty="0">
                <a:latin typeface="Fugaz One" charset="0"/>
                <a:cs typeface="Fugaz One" charset="0"/>
                <a:sym typeface="+mn-ea"/>
              </a:rPr>
              <a:t> tão bonita e bem feita que dar vontade de usar;</a:t>
            </a:r>
            <a:endParaRPr lang="pt-BR" dirty="0">
              <a:latin typeface="Fugaz One" charset="0"/>
              <a:cs typeface="Fugaz One" charset="0"/>
              <a:sym typeface="+mn-ea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dirty="0">
              <a:latin typeface="Fugaz One" charset="0"/>
              <a:cs typeface="Fugaz One" charset="0"/>
              <a:sym typeface="+mn-ea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>
                <a:latin typeface="Fugaz One" charset="0"/>
                <a:cs typeface="Fugaz One" charset="0"/>
                <a:sym typeface="+mn-ea"/>
              </a:rPr>
              <a:t>Ele consome poucos recursos do computador; </a:t>
            </a:r>
            <a:endParaRPr lang="pt-BR" dirty="0">
              <a:latin typeface="Fugaz One" charset="0"/>
              <a:cs typeface="Fugaz One" charset="0"/>
              <a:sym typeface="+mn-ea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dirty="0">
              <a:latin typeface="Fugaz One" charset="0"/>
              <a:cs typeface="Fugaz One" charset="0"/>
              <a:sym typeface="+mn-ea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>
                <a:latin typeface="Fugaz One" charset="0"/>
                <a:cs typeface="Fugaz One" charset="0"/>
                <a:sym typeface="+mn-ea"/>
              </a:rPr>
              <a:t>Tem um gerenciador de arquivos é muito leve e com muitos recursos.</a:t>
            </a:r>
            <a:endParaRPr lang="pt-BR" altLang="en-US">
              <a:latin typeface="Fugaz One" charset="0"/>
              <a:cs typeface="Fugaz One" charset="0"/>
            </a:endParaRPr>
          </a:p>
        </p:txBody>
      </p:sp>
      <p:sp>
        <p:nvSpPr>
          <p:cNvPr id="5" name="Título 4"/>
          <p:cNvSpPr/>
          <p:nvPr>
            <p:ph type="title" idx="2"/>
          </p:nvPr>
        </p:nvSpPr>
        <p:spPr>
          <a:xfrm>
            <a:off x="949960" y="352425"/>
            <a:ext cx="7331075" cy="842010"/>
          </a:xfrm>
        </p:spPr>
        <p:txBody>
          <a:bodyPr/>
          <a:p>
            <a:r>
              <a:rPr lang="pt-BR" altLang="en-US" sz="4000"/>
              <a:t>FACILIDADES / VANTAGENS</a:t>
            </a:r>
            <a:endParaRPr lang="pt-BR" altLang="en-US" sz="4000"/>
          </a:p>
        </p:txBody>
      </p:sp>
      <p:pic>
        <p:nvPicPr>
          <p:cNvPr id="100" name="Imagem 99"/>
          <p:cNvPicPr/>
          <p:nvPr/>
        </p:nvPicPr>
        <p:blipFill>
          <a:blip r:embed="rId1"/>
          <a:stretch>
            <a:fillRect/>
          </a:stretch>
        </p:blipFill>
        <p:spPr>
          <a:xfrm>
            <a:off x="5484495" y="1918335"/>
            <a:ext cx="3278505" cy="2032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" name="Caixa de Texto 1"/>
          <p:cNvSpPr txBox="1"/>
          <p:nvPr/>
        </p:nvSpPr>
        <p:spPr>
          <a:xfrm>
            <a:off x="8307705" y="4643120"/>
            <a:ext cx="4038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pt-BR" altLang="en-US">
                <a:solidFill>
                  <a:schemeClr val="bg1"/>
                </a:solidFill>
              </a:rPr>
              <a:t>4</a:t>
            </a:r>
            <a:endParaRPr lang="pt-BR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" name="Título 4"/>
          <p:cNvSpPr/>
          <p:nvPr>
            <p:ph type="title" idx="2"/>
          </p:nvPr>
        </p:nvSpPr>
        <p:spPr>
          <a:xfrm>
            <a:off x="949960" y="352425"/>
            <a:ext cx="7331075" cy="842010"/>
          </a:xfrm>
        </p:spPr>
        <p:txBody>
          <a:bodyPr/>
          <a:p>
            <a:r>
              <a:rPr lang="pt-BR" altLang="en-US" sz="4000"/>
              <a:t>MacOS / Elementary OS</a:t>
            </a:r>
            <a:endParaRPr lang="pt-BR" altLang="en-US" sz="4000"/>
          </a:p>
        </p:txBody>
      </p:sp>
      <p:pic>
        <p:nvPicPr>
          <p:cNvPr id="102" name="Imagem 101"/>
          <p:cNvPicPr/>
          <p:nvPr/>
        </p:nvPicPr>
        <p:blipFill>
          <a:blip r:embed="rId1"/>
          <a:stretch>
            <a:fillRect/>
          </a:stretch>
        </p:blipFill>
        <p:spPr>
          <a:xfrm>
            <a:off x="578485" y="1713865"/>
            <a:ext cx="3898265" cy="247586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3" name="Imagem 102"/>
          <p:cNvPicPr/>
          <p:nvPr/>
        </p:nvPicPr>
        <p:blipFill>
          <a:blip r:embed="rId2"/>
          <a:stretch>
            <a:fillRect/>
          </a:stretch>
        </p:blipFill>
        <p:spPr>
          <a:xfrm>
            <a:off x="4631690" y="1713865"/>
            <a:ext cx="4156075" cy="247586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Caixa de Texto 2"/>
          <p:cNvSpPr txBox="1"/>
          <p:nvPr/>
        </p:nvSpPr>
        <p:spPr>
          <a:xfrm>
            <a:off x="8307705" y="4643120"/>
            <a:ext cx="4038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pt-BR" altLang="en-US">
                <a:solidFill>
                  <a:schemeClr val="bg1"/>
                </a:solidFill>
              </a:rPr>
              <a:t>5</a:t>
            </a:r>
            <a:endParaRPr lang="pt-BR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5"/>
          <p:cNvSpPr/>
          <p:nvPr/>
        </p:nvSpPr>
        <p:spPr>
          <a:xfrm>
            <a:off x="3925875" y="289585"/>
            <a:ext cx="5083500" cy="4566000"/>
          </a:xfrm>
          <a:prstGeom prst="ellipse">
            <a:avLst/>
          </a:prstGeom>
          <a:gradFill>
            <a:gsLst>
              <a:gs pos="0">
                <a:srgbClr val="170F8D"/>
              </a:gs>
              <a:gs pos="61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33" name="Google Shape;233;p35"/>
          <p:cNvSpPr/>
          <p:nvPr/>
        </p:nvSpPr>
        <p:spPr>
          <a:xfrm>
            <a:off x="749525" y="389550"/>
            <a:ext cx="3487800" cy="3132600"/>
          </a:xfrm>
          <a:prstGeom prst="ellipse">
            <a:avLst/>
          </a:prstGeom>
          <a:gradFill>
            <a:gsLst>
              <a:gs pos="0">
                <a:srgbClr val="170F8D"/>
              </a:gs>
              <a:gs pos="61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sp>
        <p:nvSpPr>
          <p:cNvPr id="234" name="Google Shape;234;p35"/>
          <p:cNvSpPr txBox="1"/>
          <p:nvPr>
            <p:ph type="title"/>
          </p:nvPr>
        </p:nvSpPr>
        <p:spPr>
          <a:xfrm>
            <a:off x="610870" y="2986405"/>
            <a:ext cx="3686175" cy="84201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altLang="en-GB" sz="4400"/>
              <a:t>INSTALAÇÃO</a:t>
            </a:r>
            <a:endParaRPr lang="pt-BR" altLang="en-GB" sz="4400"/>
          </a:p>
        </p:txBody>
      </p:sp>
      <p:sp>
        <p:nvSpPr>
          <p:cNvPr id="237" name="Google Shape;237;p35"/>
          <p:cNvSpPr/>
          <p:nvPr/>
        </p:nvSpPr>
        <p:spPr>
          <a:xfrm>
            <a:off x="1698675" y="1324574"/>
            <a:ext cx="1589400" cy="1262400"/>
          </a:xfrm>
          <a:prstGeom prst="rect">
            <a:avLst/>
          </a:prstGeom>
          <a:gradFill>
            <a:gsLst>
              <a:gs pos="0">
                <a:srgbClr val="00BCC2"/>
              </a:gs>
              <a:gs pos="100000">
                <a:srgbClr val="B2E4C2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  <p:cxnSp>
        <p:nvCxnSpPr>
          <p:cNvPr id="238" name="Google Shape;238;p35"/>
          <p:cNvCxnSpPr>
            <a:stCxn id="237" idx="1"/>
            <a:endCxn id="234" idx="1"/>
          </p:cNvCxnSpPr>
          <p:nvPr/>
        </p:nvCxnSpPr>
        <p:spPr>
          <a:xfrm rot="10800000" flipV="1">
            <a:off x="610870" y="1955800"/>
            <a:ext cx="1087755" cy="1451610"/>
          </a:xfrm>
          <a:prstGeom prst="bentConnector3">
            <a:avLst>
              <a:gd name="adj1" fmla="val 121891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39" name="Google Shape;239;p35"/>
          <p:cNvCxnSpPr>
            <a:stCxn id="234" idx="3"/>
            <a:endCxn id="237" idx="3"/>
          </p:cNvCxnSpPr>
          <p:nvPr/>
        </p:nvCxnSpPr>
        <p:spPr>
          <a:xfrm flipH="1" flipV="1">
            <a:off x="3288030" y="1955800"/>
            <a:ext cx="1009015" cy="1451610"/>
          </a:xfrm>
          <a:prstGeom prst="bentConnector3">
            <a:avLst>
              <a:gd name="adj1" fmla="val -23600"/>
            </a:avLst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43" name="Google Shape;243;p35"/>
          <p:cNvSpPr txBox="1"/>
          <p:nvPr>
            <p:ph type="title" idx="2"/>
          </p:nvPr>
        </p:nvSpPr>
        <p:spPr>
          <a:xfrm>
            <a:off x="1856625" y="1534875"/>
            <a:ext cx="1273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dk1"/>
                </a:solidFill>
              </a:rPr>
              <a:t>0</a:t>
            </a:r>
            <a:r>
              <a:rPr lang="pt-BR" altLang="en-GB">
                <a:solidFill>
                  <a:schemeClr val="dk1"/>
                </a:solidFill>
              </a:rPr>
              <a:t>3</a:t>
            </a:r>
            <a:endParaRPr lang="pt-BR" altLang="en-GB">
              <a:solidFill>
                <a:schemeClr val="dk1"/>
              </a:solidFill>
            </a:endParaRPr>
          </a:p>
        </p:txBody>
      </p:sp>
      <p:pic>
        <p:nvPicPr>
          <p:cNvPr id="4" name="Imagem 3" descr="454545"/>
          <p:cNvPicPr>
            <a:picLocks noChangeAspect="1"/>
          </p:cNvPicPr>
          <p:nvPr/>
        </p:nvPicPr>
        <p:blipFill>
          <a:blip r:embed="rId1">
            <a:lum bright="100000"/>
          </a:blip>
          <a:stretch>
            <a:fillRect/>
          </a:stretch>
        </p:blipFill>
        <p:spPr>
          <a:xfrm>
            <a:off x="4855210" y="882015"/>
            <a:ext cx="3507740" cy="3507740"/>
          </a:xfrm>
          <a:prstGeom prst="rect">
            <a:avLst/>
          </a:prstGeom>
        </p:spPr>
      </p:pic>
      <p:sp>
        <p:nvSpPr>
          <p:cNvPr id="5" name="Caixa de Texto 4"/>
          <p:cNvSpPr txBox="1"/>
          <p:nvPr/>
        </p:nvSpPr>
        <p:spPr>
          <a:xfrm>
            <a:off x="8307705" y="4643120"/>
            <a:ext cx="4038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pt-BR" altLang="en-US">
                <a:solidFill>
                  <a:schemeClr val="bg1"/>
                </a:solidFill>
              </a:rPr>
              <a:t>6</a:t>
            </a:r>
            <a:endParaRPr lang="pt-BR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" name="Caixa de Texto 6"/>
          <p:cNvSpPr txBox="1"/>
          <p:nvPr/>
        </p:nvSpPr>
        <p:spPr>
          <a:xfrm>
            <a:off x="8307705" y="4643120"/>
            <a:ext cx="403860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pt-BR" altLang="en-US">
                <a:solidFill>
                  <a:schemeClr val="bg1"/>
                </a:solidFill>
              </a:rPr>
              <a:t>7</a:t>
            </a:r>
            <a:endParaRPr lang="pt-BR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loud Engineer CV by Slidesgo">
  <a:themeElements>
    <a:clrScheme name="Simple Light">
      <a:dk1>
        <a:srgbClr val="00000D"/>
      </a:dk1>
      <a:lt1>
        <a:srgbClr val="FFFFFF"/>
      </a:lt1>
      <a:dk2>
        <a:srgbClr val="6EEDDA"/>
      </a:dk2>
      <a:lt2>
        <a:srgbClr val="4098FD"/>
      </a:lt2>
      <a:accent1>
        <a:srgbClr val="584EFD"/>
      </a:accent1>
      <a:accent2>
        <a:srgbClr val="251AC0"/>
      </a:accent2>
      <a:accent3>
        <a:srgbClr val="2A118E"/>
      </a:accent3>
      <a:accent4>
        <a:srgbClr val="150248"/>
      </a:accent4>
      <a:accent5>
        <a:srgbClr val="6EEDDA"/>
      </a:accent5>
      <a:accent6>
        <a:srgbClr val="4098FD"/>
      </a:accent6>
      <a:hlink>
        <a:srgbClr val="6EEDD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2694</Words>
  <Application>WPS Presentation</Application>
  <PresentationFormat/>
  <Paragraphs>204</Paragraphs>
  <Slides>23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5" baseType="lpstr">
      <vt:lpstr>Arial</vt:lpstr>
      <vt:lpstr>SimSun</vt:lpstr>
      <vt:lpstr>Wingdings</vt:lpstr>
      <vt:lpstr>Arial</vt:lpstr>
      <vt:lpstr>Fugaz One</vt:lpstr>
      <vt:lpstr>Catamaran</vt:lpstr>
      <vt:lpstr>Roboto Condensed Light</vt:lpstr>
      <vt:lpstr>Segoe Print</vt:lpstr>
      <vt:lpstr>Fugaz One</vt:lpstr>
      <vt:lpstr>Microsoft YaHei</vt:lpstr>
      <vt:lpstr>Arial Unicode MS</vt:lpstr>
      <vt:lpstr>Cloud Engineer CV by Slidesgo</vt:lpstr>
      <vt:lpstr>ELEMENTARY OS</vt:lpstr>
      <vt:lpstr>PowerPoint 演示文稿</vt:lpstr>
      <vt:lpstr>01</vt:lpstr>
      <vt:lpstr>METAS</vt:lpstr>
      <vt:lpstr>02</vt:lpstr>
      <vt:lpstr>FACILIDADES / VANTAGENS</vt:lpstr>
      <vt:lpstr>MacOS / Elementary OS</vt:lpstr>
      <vt:lpstr>03</vt:lpstr>
      <vt:lpstr>PowerPoint 演示文稿</vt:lpstr>
      <vt:lpstr>04</vt:lpstr>
      <vt:lpstr>SNAPTASTIC</vt:lpstr>
      <vt:lpstr>05</vt:lpstr>
      <vt:lpstr>HISTÓRICO</vt:lpstr>
      <vt:lpstr>06</vt:lpstr>
      <vt:lpstr>Trusted Platform Module</vt:lpstr>
      <vt:lpstr>Trusted Platform Module</vt:lpstr>
      <vt:lpstr>SECUREBOOT</vt:lpstr>
      <vt:lpstr>CRIPTOGRAFIA</vt:lpstr>
      <vt:lpstr>07</vt:lpstr>
      <vt:lpstr>PHANTEON</vt:lpstr>
      <vt:lpstr>08</vt:lpstr>
      <vt:lpstr>VERSÕES</vt:lpstr>
      <vt:lpstr>— Autor Desconhecido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ELEMENTARY OS</dc:title>
  <dc:creator/>
  <cp:lastModifiedBy>V1ct0w</cp:lastModifiedBy>
  <cp:revision>23</cp:revision>
  <dcterms:created xsi:type="dcterms:W3CDTF">2022-07-19T00:14:00Z</dcterms:created>
  <dcterms:modified xsi:type="dcterms:W3CDTF">2022-07-19T02:36:47Z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C8B86D28DA6E4666A81B915CBE23B7E8</vt:lpwstr>
  </property>
  <property fmtid="{D5CDD505-2E9C-101B-9397-08002B2CF9AE}" pid="3" name="KSOProductBuildVer">
    <vt:lpwstr>1046-11.2.0.11191</vt:lpwstr>
  </property>
</Properties>
</file>